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19"/>
  </p:notesMasterIdLst>
  <p:sldIdLst>
    <p:sldId id="454" r:id="rId2"/>
    <p:sldId id="498" r:id="rId3"/>
    <p:sldId id="505" r:id="rId4"/>
    <p:sldId id="559" r:id="rId5"/>
    <p:sldId id="560" r:id="rId6"/>
    <p:sldId id="545" r:id="rId7"/>
    <p:sldId id="512" r:id="rId8"/>
    <p:sldId id="513" r:id="rId9"/>
    <p:sldId id="527" r:id="rId10"/>
    <p:sldId id="514" r:id="rId11"/>
    <p:sldId id="378" r:id="rId12"/>
    <p:sldId id="379" r:id="rId13"/>
    <p:sldId id="515" r:id="rId14"/>
    <p:sldId id="546" r:id="rId15"/>
    <p:sldId id="547" r:id="rId16"/>
    <p:sldId id="548" r:id="rId17"/>
    <p:sldId id="522" r:id="rId18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92678B-265D-4D46-94B4-5CC475EDA587}" v="4" dt="2021-09-30T16:10:39.3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6" autoAdjust="0"/>
    <p:restoredTop sz="85714" autoAdjust="0"/>
  </p:normalViewPr>
  <p:slideViewPr>
    <p:cSldViewPr snapToGrid="0">
      <p:cViewPr varScale="1">
        <p:scale>
          <a:sx n="70" d="100"/>
          <a:sy n="70" d="100"/>
        </p:scale>
        <p:origin x="1149" y="39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2826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Sherif Khattab" userId="c83b1e15-36f3-4f46-aceb-05aac24c545e" providerId="ADAL" clId="{D1F8C7F8-B63D-426F-B9AE-033C1F2663EE}"/>
    <pc:docChg chg="custSel addSld delSld modSld">
      <pc:chgData name="Sherif Khattab" userId="c83b1e15-36f3-4f46-aceb-05aac24c545e" providerId="ADAL" clId="{D1F8C7F8-B63D-426F-B9AE-033C1F2663EE}" dt="2021-02-19T03:40:10.059" v="412" actId="1076"/>
      <pc:docMkLst>
        <pc:docMk/>
      </pc:docMkLst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1920820884" sldId="273"/>
        </pc:sldMkLst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2017417480" sldId="277"/>
        </pc:sldMkLst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2773510753" sldId="280"/>
        </pc:sldMkLst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171235497" sldId="283"/>
        </pc:sldMkLst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2099089282" sldId="284"/>
        </pc:sldMkLst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1136622862" sldId="285"/>
        </pc:sldMkLst>
      </pc:sldChg>
      <pc:sldChg chg="addSp modSp mod">
        <pc:chgData name="Sherif Khattab" userId="c83b1e15-36f3-4f46-aceb-05aac24c545e" providerId="ADAL" clId="{D1F8C7F8-B63D-426F-B9AE-033C1F2663EE}" dt="2021-02-19T03:40:10.059" v="412" actId="1076"/>
        <pc:sldMkLst>
          <pc:docMk/>
          <pc:sldMk cId="1268007695" sldId="288"/>
        </pc:sldMkLst>
        <pc:spChg chg="mod">
          <ac:chgData name="Sherif Khattab" userId="c83b1e15-36f3-4f46-aceb-05aac24c545e" providerId="ADAL" clId="{D1F8C7F8-B63D-426F-B9AE-033C1F2663EE}" dt="2021-02-19T03:39:56.599" v="409" actId="27636"/>
          <ac:spMkLst>
            <pc:docMk/>
            <pc:sldMk cId="1268007695" sldId="288"/>
            <ac:spMk id="45061" creationId="{C82BDD8E-B02C-45D7-A4E1-5AA0B3D3D510}"/>
          </ac:spMkLst>
        </pc:spChg>
        <pc:picChg chg="add mod">
          <ac:chgData name="Sherif Khattab" userId="c83b1e15-36f3-4f46-aceb-05aac24c545e" providerId="ADAL" clId="{D1F8C7F8-B63D-426F-B9AE-033C1F2663EE}" dt="2021-02-19T03:40:10.059" v="412" actId="1076"/>
          <ac:picMkLst>
            <pc:docMk/>
            <pc:sldMk cId="1268007695" sldId="288"/>
            <ac:picMk id="3" creationId="{FAB5A6F1-6630-4DA0-9CA2-FAD14DB5308D}"/>
          </ac:picMkLst>
        </pc:picChg>
      </pc:sldChg>
      <pc:sldChg chg="modSp mod">
        <pc:chgData name="Sherif Khattab" userId="c83b1e15-36f3-4f46-aceb-05aac24c545e" providerId="ADAL" clId="{D1F8C7F8-B63D-426F-B9AE-033C1F2663EE}" dt="2021-02-18T17:39:06.054" v="295" actId="6549"/>
        <pc:sldMkLst>
          <pc:docMk/>
          <pc:sldMk cId="463012687" sldId="289"/>
        </pc:sldMkLst>
        <pc:spChg chg="mod">
          <ac:chgData name="Sherif Khattab" userId="c83b1e15-36f3-4f46-aceb-05aac24c545e" providerId="ADAL" clId="{D1F8C7F8-B63D-426F-B9AE-033C1F2663EE}" dt="2021-02-18T15:58:02.150" v="261" actId="207"/>
          <ac:spMkLst>
            <pc:docMk/>
            <pc:sldMk cId="463012687" sldId="289"/>
            <ac:spMk id="103" creationId="{4F76D617-EEBD-4B8B-B82A-EA3BF2585492}"/>
          </ac:spMkLst>
        </pc:spChg>
        <pc:spChg chg="mod">
          <ac:chgData name="Sherif Khattab" userId="c83b1e15-36f3-4f46-aceb-05aac24c545e" providerId="ADAL" clId="{D1F8C7F8-B63D-426F-B9AE-033C1F2663EE}" dt="2021-02-18T17:39:06.054" v="295" actId="6549"/>
          <ac:spMkLst>
            <pc:docMk/>
            <pc:sldMk cId="463012687" sldId="289"/>
            <ac:spMk id="46282" creationId="{E7A6F565-6797-41A4-9E37-DE763723D06D}"/>
          </ac:spMkLst>
        </pc:spChg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D1F8C7F8-B63D-426F-B9AE-033C1F2663EE}" dt="2021-02-18T06:35:56.761" v="43" actId="47"/>
        <pc:sldMkLst>
          <pc:docMk/>
          <pc:sldMk cId="3851230975" sldId="382"/>
        </pc:sldMkLst>
      </pc:sldChg>
      <pc:sldChg chg="del">
        <pc:chgData name="Sherif Khattab" userId="c83b1e15-36f3-4f46-aceb-05aac24c545e" providerId="ADAL" clId="{D1F8C7F8-B63D-426F-B9AE-033C1F2663EE}" dt="2021-02-18T06:35:52.792" v="42" actId="47"/>
        <pc:sldMkLst>
          <pc:docMk/>
          <pc:sldMk cId="1898410716" sldId="385"/>
        </pc:sldMkLst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574001865" sldId="464"/>
        </pc:sldMkLst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2156977365" sldId="465"/>
        </pc:sldMkLst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117329803" sldId="466"/>
        </pc:sldMkLst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3643915362" sldId="467"/>
        </pc:sldMkLst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1593910045" sldId="468"/>
        </pc:sldMkLst>
      </pc:sldChg>
      <pc:sldChg chg="add del">
        <pc:chgData name="Sherif Khattab" userId="c83b1e15-36f3-4f46-aceb-05aac24c545e" providerId="ADAL" clId="{D1F8C7F8-B63D-426F-B9AE-033C1F2663EE}" dt="2021-02-18T17:38:26.978" v="262" actId="47"/>
        <pc:sldMkLst>
          <pc:docMk/>
          <pc:sldMk cId="3392020218" sldId="469"/>
        </pc:sldMkLst>
      </pc:sldChg>
      <pc:sldChg chg="modSp mod">
        <pc:chgData name="Sherif Khattab" userId="c83b1e15-36f3-4f46-aceb-05aac24c545e" providerId="ADAL" clId="{D1F8C7F8-B63D-426F-B9AE-033C1F2663EE}" dt="2021-02-19T03:38:30.993" v="367" actId="20577"/>
        <pc:sldMkLst>
          <pc:docMk/>
          <pc:sldMk cId="702367729" sldId="496"/>
        </pc:sldMkLst>
        <pc:spChg chg="mod">
          <ac:chgData name="Sherif Khattab" userId="c83b1e15-36f3-4f46-aceb-05aac24c545e" providerId="ADAL" clId="{D1F8C7F8-B63D-426F-B9AE-033C1F2663EE}" dt="2021-02-19T03:38:30.993" v="367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D1F8C7F8-B63D-426F-B9AE-033C1F2663EE}" dt="2021-02-18T06:49:33.301" v="256" actId="27636"/>
        <pc:sldMkLst>
          <pc:docMk/>
          <pc:sldMk cId="4202616107" sldId="500"/>
        </pc:sldMkLst>
        <pc:spChg chg="mod">
          <ac:chgData name="Sherif Khattab" userId="c83b1e15-36f3-4f46-aceb-05aac24c545e" providerId="ADAL" clId="{D1F8C7F8-B63D-426F-B9AE-033C1F2663EE}" dt="2021-02-18T06:49:33.301" v="256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D1F8C7F8-B63D-426F-B9AE-033C1F2663EE}" dt="2021-02-18T06:35:48.192" v="41"/>
        <pc:sldMkLst>
          <pc:docMk/>
          <pc:sldMk cId="2116864396" sldId="505"/>
        </pc:sldMkLst>
        <pc:spChg chg="mod">
          <ac:chgData name="Sherif Khattab" userId="c83b1e15-36f3-4f46-aceb-05aac24c545e" providerId="ADAL" clId="{D1F8C7F8-B63D-426F-B9AE-033C1F2663EE}" dt="2021-02-18T06:35:48.192" v="4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D1F8C7F8-B63D-426F-B9AE-033C1F2663EE}" dt="2021-02-19T03:39:32.414" v="407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D1F8C7F8-B63D-426F-B9AE-033C1F2663EE}" dt="2021-02-19T03:39:32.414" v="407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Anim">
        <pc:chgData name="Sherif Khattab" userId="c83b1e15-36f3-4f46-aceb-05aac24c545e" providerId="ADAL" clId="{D1F8C7F8-B63D-426F-B9AE-033C1F2663EE}" dt="2021-02-18T06:49:41.395" v="258"/>
        <pc:sldMkLst>
          <pc:docMk/>
          <pc:sldMk cId="2487721040" sldId="516"/>
        </pc:sldMkLst>
        <pc:spChg chg="mod">
          <ac:chgData name="Sherif Khattab" userId="c83b1e15-36f3-4f46-aceb-05aac24c545e" providerId="ADAL" clId="{D1F8C7F8-B63D-426F-B9AE-033C1F2663EE}" dt="2021-02-18T06:49:41.395" v="258"/>
          <ac:spMkLst>
            <pc:docMk/>
            <pc:sldMk cId="2487721040" sldId="516"/>
            <ac:spMk id="3" creationId="{CBB5D1A1-A1C5-4D4A-9051-CB104F0E3B4F}"/>
          </ac:spMkLst>
        </pc:spChg>
      </pc:sldChg>
      <pc:sldChg chg="del">
        <pc:chgData name="Sherif Khattab" userId="c83b1e15-36f3-4f46-aceb-05aac24c545e" providerId="ADAL" clId="{D1F8C7F8-B63D-426F-B9AE-033C1F2663EE}" dt="2021-02-18T06:49:38.556" v="257" actId="47"/>
        <pc:sldMkLst>
          <pc:docMk/>
          <pc:sldMk cId="3504930043" sldId="519"/>
        </pc:sldMkLst>
      </pc:sldChg>
      <pc:sldChg chg="modSp mod modAnim">
        <pc:chgData name="Sherif Khattab" userId="c83b1e15-36f3-4f46-aceb-05aac24c545e" providerId="ADAL" clId="{D1F8C7F8-B63D-426F-B9AE-033C1F2663EE}" dt="2021-02-18T06:48:49.773" v="216" actId="27636"/>
        <pc:sldMkLst>
          <pc:docMk/>
          <pc:sldMk cId="2126070970" sldId="520"/>
        </pc:sldMkLst>
        <pc:spChg chg="mod">
          <ac:chgData name="Sherif Khattab" userId="c83b1e15-36f3-4f46-aceb-05aac24c545e" providerId="ADAL" clId="{D1F8C7F8-B63D-426F-B9AE-033C1F2663EE}" dt="2021-02-18T06:48:49.773" v="216" actId="27636"/>
          <ac:spMkLst>
            <pc:docMk/>
            <pc:sldMk cId="2126070970" sldId="520"/>
            <ac:spMk id="3" creationId="{D7399D59-7ED8-4451-AEDE-1AC4DE33563A}"/>
          </ac:spMkLst>
        </pc:spChg>
      </pc:sldChg>
      <pc:sldChg chg="addSp delSp modSp new mod">
        <pc:chgData name="Sherif Khattab" userId="c83b1e15-36f3-4f46-aceb-05aac24c545e" providerId="ADAL" clId="{D1F8C7F8-B63D-426F-B9AE-033C1F2663EE}" dt="2021-02-19T03:39:09.827" v="406" actId="1076"/>
        <pc:sldMkLst>
          <pc:docMk/>
          <pc:sldMk cId="3364308863" sldId="521"/>
        </pc:sldMkLst>
        <pc:spChg chg="mod">
          <ac:chgData name="Sherif Khattab" userId="c83b1e15-36f3-4f46-aceb-05aac24c545e" providerId="ADAL" clId="{D1F8C7F8-B63D-426F-B9AE-033C1F2663EE}" dt="2021-02-19T03:38:50.883" v="401" actId="20577"/>
          <ac:spMkLst>
            <pc:docMk/>
            <pc:sldMk cId="3364308863" sldId="521"/>
            <ac:spMk id="2" creationId="{740FD18B-897C-4780-8A5C-23717D65EEF2}"/>
          </ac:spMkLst>
        </pc:spChg>
        <pc:picChg chg="add mod">
          <ac:chgData name="Sherif Khattab" userId="c83b1e15-36f3-4f46-aceb-05aac24c545e" providerId="ADAL" clId="{D1F8C7F8-B63D-426F-B9AE-033C1F2663EE}" dt="2021-02-19T03:39:09.827" v="406" actId="1076"/>
          <ac:picMkLst>
            <pc:docMk/>
            <pc:sldMk cId="3364308863" sldId="521"/>
            <ac:picMk id="8" creationId="{5952D0CE-9495-421E-AC17-8DD3F137F580}"/>
          </ac:picMkLst>
        </pc:picChg>
        <pc:inkChg chg="add del">
          <ac:chgData name="Sherif Khattab" userId="c83b1e15-36f3-4f46-aceb-05aac24c545e" providerId="ADAL" clId="{D1F8C7F8-B63D-426F-B9AE-033C1F2663EE}" dt="2021-02-19T03:38:55.933" v="403"/>
          <ac:inkMkLst>
            <pc:docMk/>
            <pc:sldMk cId="3364308863" sldId="521"/>
            <ac:inkMk id="6" creationId="{F3A1FFC8-508E-4263-9C8A-5DC683D4D109}"/>
          </ac:inkMkLst>
        </pc:inkChg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Khattab, Sherif" userId="c83b1e15-36f3-4f46-aceb-05aac24c545e" providerId="ADAL" clId="{6B32A7CB-D6D5-4A46-AB03-3D776A5A722B}"/>
    <pc:docChg chg="modSld">
      <pc:chgData name="Khattab, Sherif" userId="c83b1e15-36f3-4f46-aceb-05aac24c545e" providerId="ADAL" clId="{6B32A7CB-D6D5-4A46-AB03-3D776A5A722B}" dt="2021-09-01T06:17:51.524" v="0"/>
      <pc:docMkLst>
        <pc:docMk/>
      </pc:docMkLst>
      <pc:sldChg chg="modSp">
        <pc:chgData name="Khattab, Sherif" userId="c83b1e15-36f3-4f46-aceb-05aac24c545e" providerId="ADAL" clId="{6B32A7CB-D6D5-4A46-AB03-3D776A5A722B}" dt="2021-09-01T06:17:51.524" v="0"/>
        <pc:sldMkLst>
          <pc:docMk/>
          <pc:sldMk cId="1330366002" sldId="454"/>
        </pc:sldMkLst>
        <pc:spChg chg="mod">
          <ac:chgData name="Khattab, Sherif" userId="c83b1e15-36f3-4f46-aceb-05aac24c545e" providerId="ADAL" clId="{6B32A7CB-D6D5-4A46-AB03-3D776A5A722B}" dt="2021-09-01T06:17:51.524" v="0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Sherif Khattab" userId="c83b1e15-36f3-4f46-aceb-05aac24c545e" providerId="ADAL" clId="{4F266D3B-92A2-40A8-A073-356F608DC91A}"/>
    <pc:docChg chg="undo custSel addSld delSld modSld">
      <pc:chgData name="Sherif Khattab" userId="c83b1e15-36f3-4f46-aceb-05aac24c545e" providerId="ADAL" clId="{4F266D3B-92A2-40A8-A073-356F608DC91A}" dt="2021-02-16T18:38:20.208" v="578" actId="20577"/>
      <pc:docMkLst>
        <pc:docMk/>
      </pc:docMkLst>
      <pc:sldChg chg="modSp mod">
        <pc:chgData name="Sherif Khattab" userId="c83b1e15-36f3-4f46-aceb-05aac24c545e" providerId="ADAL" clId="{4F266D3B-92A2-40A8-A073-356F608DC91A}" dt="2021-02-16T15:39:14.558" v="504" actId="20577"/>
        <pc:sldMkLst>
          <pc:docMk/>
          <pc:sldMk cId="3681208715" sldId="257"/>
        </pc:sldMkLst>
        <pc:spChg chg="mod">
          <ac:chgData name="Sherif Khattab" userId="c83b1e15-36f3-4f46-aceb-05aac24c545e" providerId="ADAL" clId="{4F266D3B-92A2-40A8-A073-356F608DC91A}" dt="2021-02-16T15:39:14.558" v="504" actId="20577"/>
          <ac:spMkLst>
            <pc:docMk/>
            <pc:sldMk cId="3681208715" sldId="257"/>
            <ac:spMk id="5123" creationId="{550C3EC1-F853-4061-A0F2-F81B64390D10}"/>
          </ac:spMkLst>
        </pc:spChg>
      </pc:sldChg>
      <pc:sldChg chg="del">
        <pc:chgData name="Sherif Khattab" userId="c83b1e15-36f3-4f46-aceb-05aac24c545e" providerId="ADAL" clId="{4F266D3B-92A2-40A8-A073-356F608DC91A}" dt="2021-02-16T15:39:00.760" v="491" actId="47"/>
        <pc:sldMkLst>
          <pc:docMk/>
          <pc:sldMk cId="1664517503" sldId="25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04035158" sldId="259"/>
        </pc:sldMkLst>
      </pc:sldChg>
      <pc:sldChg chg="del">
        <pc:chgData name="Sherif Khattab" userId="c83b1e15-36f3-4f46-aceb-05aac24c545e" providerId="ADAL" clId="{4F266D3B-92A2-40A8-A073-356F608DC91A}" dt="2021-02-16T15:39:06.861" v="493" actId="47"/>
        <pc:sldMkLst>
          <pc:docMk/>
          <pc:sldMk cId="3230569327" sldId="26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44142485" sldId="26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16417489" sldId="26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61583903" sldId="26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982315759" sldId="26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23130617" sldId="26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86763112" sldId="26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661211275" sldId="26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897509347" sldId="26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42310649" sldId="26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703361262" sldId="27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36808390" sldId="27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301683851" sldId="272"/>
        </pc:sldMkLst>
      </pc:sldChg>
      <pc:sldChg chg="del">
        <pc:chgData name="Sherif Khattab" userId="c83b1e15-36f3-4f46-aceb-05aac24c545e" providerId="ADAL" clId="{4F266D3B-92A2-40A8-A073-356F608DC91A}" dt="2021-02-16T15:40:09.232" v="506" actId="47"/>
        <pc:sldMkLst>
          <pc:docMk/>
          <pc:sldMk cId="1920820884" sldId="27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5302999" sldId="27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064114192" sldId="276"/>
        </pc:sldMkLst>
      </pc:sldChg>
      <pc:sldChg chg="del">
        <pc:chgData name="Sherif Khattab" userId="c83b1e15-36f3-4f46-aceb-05aac24c545e" providerId="ADAL" clId="{4F266D3B-92A2-40A8-A073-356F608DC91A}" dt="2021-02-16T15:40:10.078" v="509" actId="47"/>
        <pc:sldMkLst>
          <pc:docMk/>
          <pc:sldMk cId="2017417480" sldId="27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00435174" sldId="27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080017563" sldId="279"/>
        </pc:sldMkLst>
      </pc:sldChg>
      <pc:sldChg chg="del">
        <pc:chgData name="Sherif Khattab" userId="c83b1e15-36f3-4f46-aceb-05aac24c545e" providerId="ADAL" clId="{4F266D3B-92A2-40A8-A073-356F608DC91A}" dt="2021-02-16T15:40:10.241" v="513" actId="47"/>
        <pc:sldMkLst>
          <pc:docMk/>
          <pc:sldMk cId="2773510753" sldId="28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45345591" sldId="28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06268545" sldId="282"/>
        </pc:sldMkLst>
      </pc:sldChg>
      <pc:sldChg chg="del">
        <pc:chgData name="Sherif Khattab" userId="c83b1e15-36f3-4f46-aceb-05aac24c545e" providerId="ADAL" clId="{4F266D3B-92A2-40A8-A073-356F608DC91A}" dt="2021-02-16T15:40:10.360" v="516" actId="47"/>
        <pc:sldMkLst>
          <pc:docMk/>
          <pc:sldMk cId="171235497" sldId="283"/>
        </pc:sldMkLst>
      </pc:sldChg>
      <pc:sldChg chg="del">
        <pc:chgData name="Sherif Khattab" userId="c83b1e15-36f3-4f46-aceb-05aac24c545e" providerId="ADAL" clId="{4F266D3B-92A2-40A8-A073-356F608DC91A}" dt="2021-02-16T15:40:10.408" v="517" actId="47"/>
        <pc:sldMkLst>
          <pc:docMk/>
          <pc:sldMk cId="2099089282" sldId="284"/>
        </pc:sldMkLst>
      </pc:sldChg>
      <pc:sldChg chg="del">
        <pc:chgData name="Sherif Khattab" userId="c83b1e15-36f3-4f46-aceb-05aac24c545e" providerId="ADAL" clId="{4F266D3B-92A2-40A8-A073-356F608DC91A}" dt="2021-02-16T15:40:10.457" v="518" actId="47"/>
        <pc:sldMkLst>
          <pc:docMk/>
          <pc:sldMk cId="1136622862" sldId="285"/>
        </pc:sldMkLst>
      </pc:sldChg>
      <pc:sldChg chg="add del">
        <pc:chgData name="Sherif Khattab" userId="c83b1e15-36f3-4f46-aceb-05aac24c545e" providerId="ADAL" clId="{4F266D3B-92A2-40A8-A073-356F608DC91A}" dt="2021-02-16T15:40:13.523" v="522" actId="47"/>
        <pc:sldMkLst>
          <pc:docMk/>
          <pc:sldMk cId="1268007695" sldId="288"/>
        </pc:sldMkLst>
      </pc:sldChg>
      <pc:sldChg chg="add del">
        <pc:chgData name="Sherif Khattab" userId="c83b1e15-36f3-4f46-aceb-05aac24c545e" providerId="ADAL" clId="{4F266D3B-92A2-40A8-A073-356F608DC91A}" dt="2021-02-16T15:40:16.374" v="523" actId="47"/>
        <pc:sldMkLst>
          <pc:docMk/>
          <pc:sldMk cId="463012687" sldId="289"/>
        </pc:sldMkLst>
      </pc:sldChg>
      <pc:sldChg chg="del">
        <pc:chgData name="Sherif Khattab" userId="c83b1e15-36f3-4f46-aceb-05aac24c545e" providerId="ADAL" clId="{4F266D3B-92A2-40A8-A073-356F608DC91A}" dt="2021-02-16T15:40:10.116" v="510" actId="47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10637777" sldId="32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292918179" sldId="32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55119911" sldId="33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223572414" sldId="33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70668490" sldId="34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205868326" sldId="34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806563943" sldId="34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167711490" sldId="34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271999567" sldId="34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34376579" sldId="36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815621424" sldId="36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934104099" sldId="36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82429159" sldId="36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51973667" sldId="36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138501136" sldId="36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210992163" sldId="36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013065491" sldId="37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592968416" sldId="37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848335379" sldId="37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161117264" sldId="37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542066946" sldId="37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834112894" sldId="37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165577892" sldId="37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83513582" sldId="37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990797458" sldId="37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36486443" sldId="37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41381985" sldId="38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35897330" sldId="38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360044446" sldId="382"/>
        </pc:sldMkLst>
      </pc:sldChg>
      <pc:sldChg chg="add">
        <pc:chgData name="Sherif Khattab" userId="c83b1e15-36f3-4f46-aceb-05aac24c545e" providerId="ADAL" clId="{4F266D3B-92A2-40A8-A073-356F608DC91A}" dt="2021-02-16T15:42:33.963" v="573"/>
        <pc:sldMkLst>
          <pc:docMk/>
          <pc:sldMk cId="3851230975" sldId="38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954384084" sldId="38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0759689" sldId="384"/>
        </pc:sldMkLst>
      </pc:sldChg>
      <pc:sldChg chg="add">
        <pc:chgData name="Sherif Khattab" userId="c83b1e15-36f3-4f46-aceb-05aac24c545e" providerId="ADAL" clId="{4F266D3B-92A2-40A8-A073-356F608DC91A}" dt="2021-02-16T15:42:21.392" v="572"/>
        <pc:sldMkLst>
          <pc:docMk/>
          <pc:sldMk cId="1898410716" sldId="38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809799376" sldId="38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329144619" sldId="44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783368962" sldId="44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76002102" sldId="451"/>
        </pc:sldMkLst>
      </pc:sldChg>
      <pc:sldChg chg="del">
        <pc:chgData name="Sherif Khattab" userId="c83b1e15-36f3-4f46-aceb-05aac24c545e" providerId="ADAL" clId="{4F266D3B-92A2-40A8-A073-356F608DC91A}" dt="2021-02-16T15:39:03.476" v="492" actId="47"/>
        <pc:sldMkLst>
          <pc:docMk/>
          <pc:sldMk cId="2163467695" sldId="455"/>
        </pc:sldMkLst>
      </pc:sldChg>
      <pc:sldChg chg="del">
        <pc:chgData name="Sherif Khattab" userId="c83b1e15-36f3-4f46-aceb-05aac24c545e" providerId="ADAL" clId="{4F266D3B-92A2-40A8-A073-356F608DC91A}" dt="2021-02-16T15:39:36.243" v="505" actId="47"/>
        <pc:sldMkLst>
          <pc:docMk/>
          <pc:sldMk cId="1816629761" sldId="459"/>
        </pc:sldMkLst>
      </pc:sldChg>
      <pc:sldChg chg="del">
        <pc:chgData name="Sherif Khattab" userId="c83b1e15-36f3-4f46-aceb-05aac24c545e" providerId="ADAL" clId="{4F266D3B-92A2-40A8-A073-356F608DC91A}" dt="2021-02-16T15:40:10.605" v="519" actId="47"/>
        <pc:sldMkLst>
          <pc:docMk/>
          <pc:sldMk cId="1471081860" sldId="463"/>
        </pc:sldMkLst>
      </pc:sldChg>
      <pc:sldChg chg="del">
        <pc:chgData name="Sherif Khattab" userId="c83b1e15-36f3-4f46-aceb-05aac24c545e" providerId="ADAL" clId="{4F266D3B-92A2-40A8-A073-356F608DC91A}" dt="2021-02-16T15:40:09.473" v="507" actId="47"/>
        <pc:sldMkLst>
          <pc:docMk/>
          <pc:sldMk cId="574001865" sldId="464"/>
        </pc:sldMkLst>
      </pc:sldChg>
      <pc:sldChg chg="del">
        <pc:chgData name="Sherif Khattab" userId="c83b1e15-36f3-4f46-aceb-05aac24c545e" providerId="ADAL" clId="{4F266D3B-92A2-40A8-A073-356F608DC91A}" dt="2021-02-16T15:40:09.605" v="508" actId="47"/>
        <pc:sldMkLst>
          <pc:docMk/>
          <pc:sldMk cId="2156977365" sldId="465"/>
        </pc:sldMkLst>
      </pc:sldChg>
      <pc:sldChg chg="del">
        <pc:chgData name="Sherif Khattab" userId="c83b1e15-36f3-4f46-aceb-05aac24c545e" providerId="ADAL" clId="{4F266D3B-92A2-40A8-A073-356F608DC91A}" dt="2021-02-16T15:40:10.156" v="511" actId="47"/>
        <pc:sldMkLst>
          <pc:docMk/>
          <pc:sldMk cId="117329803" sldId="466"/>
        </pc:sldMkLst>
      </pc:sldChg>
      <pc:sldChg chg="del">
        <pc:chgData name="Sherif Khattab" userId="c83b1e15-36f3-4f46-aceb-05aac24c545e" providerId="ADAL" clId="{4F266D3B-92A2-40A8-A073-356F608DC91A}" dt="2021-02-16T15:40:10.190" v="512" actId="47"/>
        <pc:sldMkLst>
          <pc:docMk/>
          <pc:sldMk cId="3643915362" sldId="467"/>
        </pc:sldMkLst>
      </pc:sldChg>
      <pc:sldChg chg="del">
        <pc:chgData name="Sherif Khattab" userId="c83b1e15-36f3-4f46-aceb-05aac24c545e" providerId="ADAL" clId="{4F266D3B-92A2-40A8-A073-356F608DC91A}" dt="2021-02-16T15:40:10.286" v="514" actId="47"/>
        <pc:sldMkLst>
          <pc:docMk/>
          <pc:sldMk cId="1593910045" sldId="468"/>
        </pc:sldMkLst>
      </pc:sldChg>
      <pc:sldChg chg="del">
        <pc:chgData name="Sherif Khattab" userId="c83b1e15-36f3-4f46-aceb-05aac24c545e" providerId="ADAL" clId="{4F266D3B-92A2-40A8-A073-356F608DC91A}" dt="2021-02-16T15:40:10.331" v="515" actId="47"/>
        <pc:sldMkLst>
          <pc:docMk/>
          <pc:sldMk cId="3392020218" sldId="46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824051756" sldId="47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025764700" sldId="47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109107092" sldId="47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185675405" sldId="47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719184921" sldId="47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632958702" sldId="47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634117846" sldId="476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4038969182" sldId="477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26259628" sldId="478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873856523" sldId="47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65344065" sldId="48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002489455" sldId="48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560930406" sldId="48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387835057" sldId="48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948397067" sldId="48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73693154" sldId="48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983945636" sldId="486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673539870" sldId="487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363323927" sldId="488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936409682" sldId="48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252833104" sldId="49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13759872" sldId="49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930502979" sldId="49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20106575" sldId="49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47713174" sldId="49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129126942" sldId="495"/>
        </pc:sldMkLst>
      </pc:sldChg>
      <pc:sldChg chg="modSp mod">
        <pc:chgData name="Sherif Khattab" userId="c83b1e15-36f3-4f46-aceb-05aac24c545e" providerId="ADAL" clId="{4F266D3B-92A2-40A8-A073-356F608DC91A}" dt="2021-02-16T14:49:58.948" v="196" actId="20577"/>
        <pc:sldMkLst>
          <pc:docMk/>
          <pc:sldMk cId="702367729" sldId="496"/>
        </pc:sldMkLst>
        <pc:spChg chg="mod">
          <ac:chgData name="Sherif Khattab" userId="c83b1e15-36f3-4f46-aceb-05aac24c545e" providerId="ADAL" clId="{4F266D3B-92A2-40A8-A073-356F608DC91A}" dt="2021-02-16T14:49:58.948" v="19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delSp modSp add mod modAnim">
        <pc:chgData name="Sherif Khattab" userId="c83b1e15-36f3-4f46-aceb-05aac24c545e" providerId="ADAL" clId="{4F266D3B-92A2-40A8-A073-356F608DC91A}" dt="2021-02-16T15:29:38.464" v="468" actId="478"/>
        <pc:sldMkLst>
          <pc:docMk/>
          <pc:sldMk cId="4202616107" sldId="500"/>
        </pc:sldMkLst>
        <pc:spChg chg="mod">
          <ac:chgData name="Sherif Khattab" userId="c83b1e15-36f3-4f46-aceb-05aac24c545e" providerId="ADAL" clId="{4F266D3B-92A2-40A8-A073-356F608DC91A}" dt="2021-02-16T15:29:07.533" v="458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Sherif Khattab" userId="c83b1e15-36f3-4f46-aceb-05aac24c545e" providerId="ADAL" clId="{4F266D3B-92A2-40A8-A073-356F608DC91A}" dt="2021-02-16T15:28:55.379" v="451" actId="27636"/>
          <ac:spMkLst>
            <pc:docMk/>
            <pc:sldMk cId="4202616107" sldId="500"/>
            <ac:spMk id="3" creationId="{443F42C8-5750-0341-86AA-B64ED9D37EB6}"/>
          </ac:spMkLst>
        </pc:spChg>
        <pc:graphicFrameChg chg="add del modGraphic">
          <ac:chgData name="Sherif Khattab" userId="c83b1e15-36f3-4f46-aceb-05aac24c545e" providerId="ADAL" clId="{4F266D3B-92A2-40A8-A073-356F608DC91A}" dt="2021-02-16T15:29:38.464" v="468" actId="478"/>
          <ac:graphicFrameMkLst>
            <pc:docMk/>
            <pc:sldMk cId="4202616107" sldId="500"/>
            <ac:graphicFrameMk id="7" creationId="{8FA67E28-1575-4A35-92AE-803D55765388}"/>
          </ac:graphicFrameMkLst>
        </pc:graphicFrameChg>
      </pc:sldChg>
      <pc:sldChg chg="modSp add mod">
        <pc:chgData name="Sherif Khattab" userId="c83b1e15-36f3-4f46-aceb-05aac24c545e" providerId="ADAL" clId="{4F266D3B-92A2-40A8-A073-356F608DC91A}" dt="2021-02-16T14:39:12.366" v="9"/>
        <pc:sldMkLst>
          <pc:docMk/>
          <pc:sldMk cId="2116864396" sldId="505"/>
        </pc:sldMkLst>
        <pc:spChg chg="mod">
          <ac:chgData name="Sherif Khattab" userId="c83b1e15-36f3-4f46-aceb-05aac24c545e" providerId="ADAL" clId="{4F266D3B-92A2-40A8-A073-356F608DC91A}" dt="2021-02-16T14:39:12.366" v="9"/>
          <ac:spMkLst>
            <pc:docMk/>
            <pc:sldMk cId="2116864396" sldId="505"/>
            <ac:spMk id="3" creationId="{9FDE3B14-90B9-4B5A-83C7-6E633E32EA28}"/>
          </ac:spMkLst>
        </pc:spChg>
      </pc:sldChg>
      <pc:sldChg chg="modSp add mod">
        <pc:chgData name="Sherif Khattab" userId="c83b1e15-36f3-4f46-aceb-05aac24c545e" providerId="ADAL" clId="{4F266D3B-92A2-40A8-A073-356F608DC91A}" dt="2021-02-16T18:38:20.208" v="578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4F266D3B-92A2-40A8-A073-356F608DC91A}" dt="2021-02-16T18:38:20.208" v="57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add mod modAnim">
        <pc:chgData name="Sherif Khattab" userId="c83b1e15-36f3-4f46-aceb-05aac24c545e" providerId="ADAL" clId="{4F266D3B-92A2-40A8-A073-356F608DC91A}" dt="2021-02-16T15:29:22.015" v="467" actId="20577"/>
        <pc:sldMkLst>
          <pc:docMk/>
          <pc:sldMk cId="2487721040" sldId="516"/>
        </pc:sldMkLst>
        <pc:spChg chg="mod">
          <ac:chgData name="Sherif Khattab" userId="c83b1e15-36f3-4f46-aceb-05aac24c545e" providerId="ADAL" clId="{4F266D3B-92A2-40A8-A073-356F608DC91A}" dt="2021-02-16T15:29:22.015" v="467" actId="20577"/>
          <ac:spMkLst>
            <pc:docMk/>
            <pc:sldMk cId="2487721040" sldId="516"/>
            <ac:spMk id="2" creationId="{8F0D0240-9749-9A4C-AFD0-B00F3A6D8FB6}"/>
          </ac:spMkLst>
        </pc:spChg>
        <pc:spChg chg="mod">
          <ac:chgData name="Sherif Khattab" userId="c83b1e15-36f3-4f46-aceb-05aac24c545e" providerId="ADAL" clId="{4F266D3B-92A2-40A8-A073-356F608DC91A}" dt="2021-02-16T14:57:08.364" v="397"/>
          <ac:spMkLst>
            <pc:docMk/>
            <pc:sldMk cId="2487721040" sldId="516"/>
            <ac:spMk id="3" creationId="{CBB5D1A1-A1C5-4D4A-9051-CB104F0E3B4F}"/>
          </ac:spMkLst>
        </pc:spChg>
      </pc:sldChg>
      <pc:sldChg chg="add del">
        <pc:chgData name="Sherif Khattab" userId="c83b1e15-36f3-4f46-aceb-05aac24c545e" providerId="ADAL" clId="{4F266D3B-92A2-40A8-A073-356F608DC91A}" dt="2021-02-16T14:57:11.643" v="398" actId="47"/>
        <pc:sldMkLst>
          <pc:docMk/>
          <pc:sldMk cId="3114182525" sldId="517"/>
        </pc:sldMkLst>
      </pc:sldChg>
      <pc:sldChg chg="add">
        <pc:chgData name="Sherif Khattab" userId="c83b1e15-36f3-4f46-aceb-05aac24c545e" providerId="ADAL" clId="{4F266D3B-92A2-40A8-A073-356F608DC91A}" dt="2021-02-16T14:38:45.616" v="6"/>
        <pc:sldMkLst>
          <pc:docMk/>
          <pc:sldMk cId="1616471687" sldId="518"/>
        </pc:sldMkLst>
      </pc:sldChg>
      <pc:sldChg chg="addSp delSp modSp new mod modAnim">
        <pc:chgData name="Sherif Khattab" userId="c83b1e15-36f3-4f46-aceb-05aac24c545e" providerId="ADAL" clId="{4F266D3B-92A2-40A8-A073-356F608DC91A}" dt="2021-02-16T15:28:48.026" v="449"/>
        <pc:sldMkLst>
          <pc:docMk/>
          <pc:sldMk cId="3504930043" sldId="519"/>
        </pc:sldMkLst>
        <pc:spChg chg="mod">
          <ac:chgData name="Sherif Khattab" userId="c83b1e15-36f3-4f46-aceb-05aac24c545e" providerId="ADAL" clId="{4F266D3B-92A2-40A8-A073-356F608DC91A}" dt="2021-02-16T15:27:02.433" v="415" actId="20577"/>
          <ac:spMkLst>
            <pc:docMk/>
            <pc:sldMk cId="3504930043" sldId="519"/>
            <ac:spMk id="2" creationId="{A0D540A4-5655-4AC5-A7D9-14716DD6CE03}"/>
          </ac:spMkLst>
        </pc:spChg>
        <pc:spChg chg="add del mod">
          <ac:chgData name="Sherif Khattab" userId="c83b1e15-36f3-4f46-aceb-05aac24c545e" providerId="ADAL" clId="{4F266D3B-92A2-40A8-A073-356F608DC91A}" dt="2021-02-16T15:28:30.614" v="447" actId="27636"/>
          <ac:spMkLst>
            <pc:docMk/>
            <pc:sldMk cId="3504930043" sldId="519"/>
            <ac:spMk id="3" creationId="{081F86C7-7D18-4E19-B794-DA1A4D2806F5}"/>
          </ac:spMkLst>
        </pc:spChg>
        <pc:spChg chg="add del mod">
          <ac:chgData name="Sherif Khattab" userId="c83b1e15-36f3-4f46-aceb-05aac24c545e" providerId="ADAL" clId="{4F266D3B-92A2-40A8-A073-356F608DC91A}" dt="2021-02-16T15:27:07.553" v="419"/>
          <ac:spMkLst>
            <pc:docMk/>
            <pc:sldMk cId="3504930043" sldId="519"/>
            <ac:spMk id="6" creationId="{5AAC249C-A516-4821-A58B-D2F4C5A24FC3}"/>
          </ac:spMkLst>
        </pc:spChg>
      </pc:sldChg>
      <pc:sldChg chg="add del">
        <pc:chgData name="Sherif Khattab" userId="c83b1e15-36f3-4f46-aceb-05aac24c545e" providerId="ADAL" clId="{4F266D3B-92A2-40A8-A073-356F608DC91A}" dt="2021-02-16T14:38:53.992" v="7" actId="47"/>
        <pc:sldMkLst>
          <pc:docMk/>
          <pc:sldMk cId="1895271479" sldId="520"/>
        </pc:sldMkLst>
      </pc:sldChg>
      <pc:sldChg chg="modSp new mod modAnim">
        <pc:chgData name="Sherif Khattab" userId="c83b1e15-36f3-4f46-aceb-05aac24c545e" providerId="ADAL" clId="{4F266D3B-92A2-40A8-A073-356F608DC91A}" dt="2021-02-16T15:29:50.503" v="470"/>
        <pc:sldMkLst>
          <pc:docMk/>
          <pc:sldMk cId="2126070970" sldId="520"/>
        </pc:sldMkLst>
        <pc:spChg chg="mod">
          <ac:chgData name="Sherif Khattab" userId="c83b1e15-36f3-4f46-aceb-05aac24c545e" providerId="ADAL" clId="{4F266D3B-92A2-40A8-A073-356F608DC91A}" dt="2021-02-16T15:29:16.027" v="461" actId="20577"/>
          <ac:spMkLst>
            <pc:docMk/>
            <pc:sldMk cId="2126070970" sldId="520"/>
            <ac:spMk id="2" creationId="{08235729-9B80-4A9E-BC29-C4B6E026AAF2}"/>
          </ac:spMkLst>
        </pc:spChg>
        <pc:spChg chg="mod">
          <ac:chgData name="Sherif Khattab" userId="c83b1e15-36f3-4f46-aceb-05aac24c545e" providerId="ADAL" clId="{4F266D3B-92A2-40A8-A073-356F608DC91A}" dt="2021-02-16T15:29:02.714" v="456" actId="20577"/>
          <ac:spMkLst>
            <pc:docMk/>
            <pc:sldMk cId="2126070970" sldId="520"/>
            <ac:spMk id="3" creationId="{D7399D59-7ED8-4451-AEDE-1AC4DE33563A}"/>
          </ac:spMkLst>
        </pc:spChg>
      </pc:sldChg>
      <pc:sldChg chg="add del">
        <pc:chgData name="Sherif Khattab" userId="c83b1e15-36f3-4f46-aceb-05aac24c545e" providerId="ADAL" clId="{4F266D3B-92A2-40A8-A073-356F608DC91A}" dt="2021-02-16T14:38:54.959" v="8" actId="47"/>
        <pc:sldMkLst>
          <pc:docMk/>
          <pc:sldMk cId="2885366123" sldId="521"/>
        </pc:sldMkLst>
      </pc:sldChg>
      <pc:sldChg chg="add del">
        <pc:chgData name="Sherif Khattab" userId="c83b1e15-36f3-4f46-aceb-05aac24c545e" providerId="ADAL" clId="{4F266D3B-92A2-40A8-A073-356F608DC91A}" dt="2021-02-16T14:39:22.937" v="10" actId="47"/>
        <pc:sldMkLst>
          <pc:docMk/>
          <pc:sldMk cId="158309068" sldId="522"/>
        </pc:sldMkLst>
      </pc:sldChg>
    </pc:docChg>
  </pc:docChgLst>
  <pc:docChgLst>
    <pc:chgData name="Khattab, Sherif" userId="c83b1e15-36f3-4f46-aceb-05aac24c545e" providerId="ADAL" clId="{5F92678B-265D-4D46-94B4-5CC475EDA587}"/>
    <pc:docChg chg="custSel addSld delSld modSld sldOrd">
      <pc:chgData name="Khattab, Sherif" userId="c83b1e15-36f3-4f46-aceb-05aac24c545e" providerId="ADAL" clId="{5F92678B-265D-4D46-94B4-5CC475EDA587}" dt="2021-10-05T16:11:32.441" v="396" actId="2696"/>
      <pc:docMkLst>
        <pc:docMk/>
      </pc:docMkLst>
      <pc:sldChg chg="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3681208715" sldId="257"/>
        </pc:sldMkLst>
      </pc:sldChg>
      <pc:sldChg chg="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3949722242" sldId="286"/>
        </pc:sldMkLst>
      </pc:sldChg>
      <pc:sldChg chg="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1268007695" sldId="288"/>
        </pc:sldMkLst>
      </pc:sldChg>
      <pc:sldChg chg="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463012687" sldId="289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1271999567" sldId="349"/>
        </pc:sldMkLst>
      </pc:sldChg>
      <pc:sldChg chg="add">
        <pc:chgData name="Khattab, Sherif" userId="c83b1e15-36f3-4f46-aceb-05aac24c545e" providerId="ADAL" clId="{5F92678B-265D-4D46-94B4-5CC475EDA587}" dt="2021-09-30T16:02:21.326" v="4"/>
        <pc:sldMkLst>
          <pc:docMk/>
          <pc:sldMk cId="3990797458" sldId="378"/>
        </pc:sldMkLst>
      </pc:sldChg>
      <pc:sldChg chg="add">
        <pc:chgData name="Khattab, Sherif" userId="c83b1e15-36f3-4f46-aceb-05aac24c545e" providerId="ADAL" clId="{5F92678B-265D-4D46-94B4-5CC475EDA587}" dt="2021-09-30T16:02:21.326" v="4"/>
        <pc:sldMkLst>
          <pc:docMk/>
          <pc:sldMk cId="2736486443" sldId="379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1337868689" sldId="381"/>
        </pc:sldMkLst>
      </pc:sldChg>
      <pc:sldChg chg="add del">
        <pc:chgData name="Khattab, Sherif" userId="c83b1e15-36f3-4f46-aceb-05aac24c545e" providerId="ADAL" clId="{5F92678B-265D-4D46-94B4-5CC475EDA587}" dt="2021-09-30T16:10:27.789" v="388" actId="47"/>
        <pc:sldMkLst>
          <pc:docMk/>
          <pc:sldMk cId="3851230975" sldId="382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1591837287" sldId="384"/>
        </pc:sldMkLst>
      </pc:sldChg>
      <pc:sldChg chg="add del">
        <pc:chgData name="Khattab, Sherif" userId="c83b1e15-36f3-4f46-aceb-05aac24c545e" providerId="ADAL" clId="{5F92678B-265D-4D46-94B4-5CC475EDA587}" dt="2021-09-30T16:10:27.174" v="387" actId="47"/>
        <pc:sldMkLst>
          <pc:docMk/>
          <pc:sldMk cId="1898410716" sldId="385"/>
        </pc:sldMkLst>
      </pc:sldChg>
      <pc:sldChg chg="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3714784862" sldId="461"/>
        </pc:sldMkLst>
      </pc:sldChg>
      <pc:sldChg chg="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931898487" sldId="462"/>
        </pc:sldMkLst>
      </pc:sldChg>
      <pc:sldChg chg="del">
        <pc:chgData name="Khattab, Sherif" userId="c83b1e15-36f3-4f46-aceb-05aac24c545e" providerId="ADAL" clId="{5F92678B-265D-4D46-94B4-5CC475EDA587}" dt="2021-09-30T16:03:01.658" v="5" actId="47"/>
        <pc:sldMkLst>
          <pc:docMk/>
          <pc:sldMk cId="702367729" sldId="496"/>
        </pc:sldMkLst>
      </pc:sldChg>
      <pc:sldChg chg="modSp add mod">
        <pc:chgData name="Khattab, Sherif" userId="c83b1e15-36f3-4f46-aceb-05aac24c545e" providerId="ADAL" clId="{5F92678B-265D-4D46-94B4-5CC475EDA587}" dt="2021-10-04T16:42:20.517" v="395" actId="6549"/>
        <pc:sldMkLst>
          <pc:docMk/>
          <pc:sldMk cId="3903507516" sldId="498"/>
        </pc:sldMkLst>
        <pc:spChg chg="mod">
          <ac:chgData name="Khattab, Sherif" userId="c83b1e15-36f3-4f46-aceb-05aac24c545e" providerId="ADAL" clId="{5F92678B-265D-4D46-94B4-5CC475EDA587}" dt="2021-10-04T16:42:20.517" v="395" actId="6549"/>
          <ac:spMkLst>
            <pc:docMk/>
            <pc:sldMk cId="3903507516" sldId="498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5F92678B-265D-4D46-94B4-5CC475EDA587}" dt="2021-09-30T16:02:07.054" v="1" actId="47"/>
        <pc:sldMkLst>
          <pc:docMk/>
          <pc:sldMk cId="4202616107" sldId="500"/>
        </pc:sldMkLst>
      </pc:sldChg>
      <pc:sldChg chg="modSp mod">
        <pc:chgData name="Khattab, Sherif" userId="c83b1e15-36f3-4f46-aceb-05aac24c545e" providerId="ADAL" clId="{5F92678B-265D-4D46-94B4-5CC475EDA587}" dt="2021-09-30T16:04:46.773" v="209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5F92678B-265D-4D46-94B4-5CC475EDA587}" dt="2021-09-30T16:04:46.773" v="209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5F92678B-265D-4D46-94B4-5CC475EDA587}" dt="2021-09-30T16:07:19.248" v="382" actId="47"/>
        <pc:sldMkLst>
          <pc:docMk/>
          <pc:sldMk cId="3652489610" sldId="506"/>
        </pc:sldMkLst>
      </pc:sldChg>
      <pc:sldChg chg="add">
        <pc:chgData name="Khattab, Sherif" userId="c83b1e15-36f3-4f46-aceb-05aac24c545e" providerId="ADAL" clId="{5F92678B-265D-4D46-94B4-5CC475EDA587}" dt="2021-09-30T16:02:21.326" v="4"/>
        <pc:sldMkLst>
          <pc:docMk/>
          <pc:sldMk cId="2907412692" sldId="512"/>
        </pc:sldMkLst>
      </pc:sldChg>
      <pc:sldChg chg="add">
        <pc:chgData name="Khattab, Sherif" userId="c83b1e15-36f3-4f46-aceb-05aac24c545e" providerId="ADAL" clId="{5F92678B-265D-4D46-94B4-5CC475EDA587}" dt="2021-09-30T16:02:21.326" v="4"/>
        <pc:sldMkLst>
          <pc:docMk/>
          <pc:sldMk cId="3017477705" sldId="513"/>
        </pc:sldMkLst>
      </pc:sldChg>
      <pc:sldChg chg="add">
        <pc:chgData name="Khattab, Sherif" userId="c83b1e15-36f3-4f46-aceb-05aac24c545e" providerId="ADAL" clId="{5F92678B-265D-4D46-94B4-5CC475EDA587}" dt="2021-09-30T16:02:21.326" v="4"/>
        <pc:sldMkLst>
          <pc:docMk/>
          <pc:sldMk cId="1468641068" sldId="514"/>
        </pc:sldMkLst>
      </pc:sldChg>
      <pc:sldChg chg="add">
        <pc:chgData name="Khattab, Sherif" userId="c83b1e15-36f3-4f46-aceb-05aac24c545e" providerId="ADAL" clId="{5F92678B-265D-4D46-94B4-5CC475EDA587}" dt="2021-09-30T16:02:21.326" v="4"/>
        <pc:sldMkLst>
          <pc:docMk/>
          <pc:sldMk cId="2793897325" sldId="515"/>
        </pc:sldMkLst>
      </pc:sldChg>
      <pc:sldChg chg="add del">
        <pc:chgData name="Khattab, Sherif" userId="c83b1e15-36f3-4f46-aceb-05aac24c545e" providerId="ADAL" clId="{5F92678B-265D-4D46-94B4-5CC475EDA587}" dt="2021-09-30T16:07:13.193" v="379" actId="47"/>
        <pc:sldMkLst>
          <pc:docMk/>
          <pc:sldMk cId="2487721040" sldId="516"/>
        </pc:sldMkLst>
      </pc:sldChg>
      <pc:sldChg chg="del">
        <pc:chgData name="Khattab, Sherif" userId="c83b1e15-36f3-4f46-aceb-05aac24c545e" providerId="ADAL" clId="{5F92678B-265D-4D46-94B4-5CC475EDA587}" dt="2021-09-30T16:07:21.067" v="383" actId="47"/>
        <pc:sldMkLst>
          <pc:docMk/>
          <pc:sldMk cId="1616471687" sldId="518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3504930043" sldId="519"/>
        </pc:sldMkLst>
      </pc:sldChg>
      <pc:sldChg chg="add del">
        <pc:chgData name="Khattab, Sherif" userId="c83b1e15-36f3-4f46-aceb-05aac24c545e" providerId="ADAL" clId="{5F92678B-265D-4D46-94B4-5CC475EDA587}" dt="2021-09-30T16:10:28.947" v="389" actId="47"/>
        <pc:sldMkLst>
          <pc:docMk/>
          <pc:sldMk cId="2126070970" sldId="520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2000814537" sldId="521"/>
        </pc:sldMkLst>
      </pc:sldChg>
      <pc:sldChg chg="del">
        <pc:chgData name="Khattab, Sherif" userId="c83b1e15-36f3-4f46-aceb-05aac24c545e" providerId="ADAL" clId="{5F92678B-265D-4D46-94B4-5CC475EDA587}" dt="2021-09-30T16:04:52.627" v="210" actId="2696"/>
        <pc:sldMkLst>
          <pc:docMk/>
          <pc:sldMk cId="3364308863" sldId="521"/>
        </pc:sldMkLst>
      </pc:sldChg>
      <pc:sldChg chg="add">
        <pc:chgData name="Khattab, Sherif" userId="c83b1e15-36f3-4f46-aceb-05aac24c545e" providerId="ADAL" clId="{5F92678B-265D-4D46-94B4-5CC475EDA587}" dt="2021-09-30T16:10:39.338" v="390"/>
        <pc:sldMkLst>
          <pc:docMk/>
          <pc:sldMk cId="1699469998" sldId="522"/>
        </pc:sldMkLst>
      </pc:sldChg>
      <pc:sldChg chg="add del">
        <pc:chgData name="Khattab, Sherif" userId="c83b1e15-36f3-4f46-aceb-05aac24c545e" providerId="ADAL" clId="{5F92678B-265D-4D46-94B4-5CC475EDA587}" dt="2021-09-30T16:07:24.166" v="384" actId="2696"/>
        <pc:sldMkLst>
          <pc:docMk/>
          <pc:sldMk cId="3046460320" sldId="522"/>
        </pc:sldMkLst>
      </pc:sldChg>
      <pc:sldChg chg="add">
        <pc:chgData name="Khattab, Sherif" userId="c83b1e15-36f3-4f46-aceb-05aac24c545e" providerId="ADAL" clId="{5F92678B-265D-4D46-94B4-5CC475EDA587}" dt="2021-09-30T16:02:21.326" v="4"/>
        <pc:sldMkLst>
          <pc:docMk/>
          <pc:sldMk cId="3989127528" sldId="527"/>
        </pc:sldMkLst>
      </pc:sldChg>
      <pc:sldChg chg="add">
        <pc:chgData name="Khattab, Sherif" userId="c83b1e15-36f3-4f46-aceb-05aac24c545e" providerId="ADAL" clId="{5F92678B-265D-4D46-94B4-5CC475EDA587}" dt="2021-09-30T16:02:21.326" v="4"/>
        <pc:sldMkLst>
          <pc:docMk/>
          <pc:sldMk cId="2959171718" sldId="545"/>
        </pc:sldMkLst>
      </pc:sldChg>
      <pc:sldChg chg="add">
        <pc:chgData name="Khattab, Sherif" userId="c83b1e15-36f3-4f46-aceb-05aac24c545e" providerId="ADAL" clId="{5F92678B-265D-4D46-94B4-5CC475EDA587}" dt="2021-09-30T16:02:21.326" v="4"/>
        <pc:sldMkLst>
          <pc:docMk/>
          <pc:sldMk cId="2259346312" sldId="546"/>
        </pc:sldMkLst>
      </pc:sldChg>
      <pc:sldChg chg="add">
        <pc:chgData name="Khattab, Sherif" userId="c83b1e15-36f3-4f46-aceb-05aac24c545e" providerId="ADAL" clId="{5F92678B-265D-4D46-94B4-5CC475EDA587}" dt="2021-09-30T16:02:21.326" v="4"/>
        <pc:sldMkLst>
          <pc:docMk/>
          <pc:sldMk cId="3876805328" sldId="547"/>
        </pc:sldMkLst>
      </pc:sldChg>
      <pc:sldChg chg="add">
        <pc:chgData name="Khattab, Sherif" userId="c83b1e15-36f3-4f46-aceb-05aac24c545e" providerId="ADAL" clId="{5F92678B-265D-4D46-94B4-5CC475EDA587}" dt="2021-09-30T16:02:21.326" v="4"/>
        <pc:sldMkLst>
          <pc:docMk/>
          <pc:sldMk cId="1302483671" sldId="548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4082589092" sldId="549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2768642374" sldId="550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1850740189" sldId="551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1401906409" sldId="552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441821993" sldId="553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3858160310" sldId="554"/>
        </pc:sldMkLst>
      </pc:sldChg>
      <pc:sldChg chg="add del">
        <pc:chgData name="Khattab, Sherif" userId="c83b1e15-36f3-4f46-aceb-05aac24c545e" providerId="ADAL" clId="{5F92678B-265D-4D46-94B4-5CC475EDA587}" dt="2021-10-05T16:11:32.441" v="396" actId="2696"/>
        <pc:sldMkLst>
          <pc:docMk/>
          <pc:sldMk cId="924667073" sldId="555"/>
        </pc:sldMkLst>
      </pc:sldChg>
      <pc:sldChg chg="add del ord">
        <pc:chgData name="Khattab, Sherif" userId="c83b1e15-36f3-4f46-aceb-05aac24c545e" providerId="ADAL" clId="{5F92678B-265D-4D46-94B4-5CC475EDA587}" dt="2021-10-05T16:11:32.441" v="396" actId="2696"/>
        <pc:sldMkLst>
          <pc:docMk/>
          <pc:sldMk cId="2842851832" sldId="556"/>
        </pc:sldMkLst>
      </pc:sldChg>
      <pc:sldChg chg="add del">
        <pc:chgData name="Khattab, Sherif" userId="c83b1e15-36f3-4f46-aceb-05aac24c545e" providerId="ADAL" clId="{5F92678B-265D-4D46-94B4-5CC475EDA587}" dt="2021-09-30T16:07:15.446" v="380" actId="47"/>
        <pc:sldMkLst>
          <pc:docMk/>
          <pc:sldMk cId="3228093271" sldId="557"/>
        </pc:sldMkLst>
      </pc:sldChg>
      <pc:sldChg chg="add del">
        <pc:chgData name="Khattab, Sherif" userId="c83b1e15-36f3-4f46-aceb-05aac24c545e" providerId="ADAL" clId="{5F92678B-265D-4D46-94B4-5CC475EDA587}" dt="2021-09-30T16:07:16.008" v="381" actId="47"/>
        <pc:sldMkLst>
          <pc:docMk/>
          <pc:sldMk cId="1343377634" sldId="558"/>
        </pc:sldMkLst>
      </pc:sldChg>
      <pc:sldChg chg="modSp new mod">
        <pc:chgData name="Khattab, Sherif" userId="c83b1e15-36f3-4f46-aceb-05aac24c545e" providerId="ADAL" clId="{5F92678B-265D-4D46-94B4-5CC475EDA587}" dt="2021-09-30T16:05:23.204" v="235" actId="20577"/>
        <pc:sldMkLst>
          <pc:docMk/>
          <pc:sldMk cId="25940297" sldId="559"/>
        </pc:sldMkLst>
        <pc:spChg chg="mod">
          <ac:chgData name="Khattab, Sherif" userId="c83b1e15-36f3-4f46-aceb-05aac24c545e" providerId="ADAL" clId="{5F92678B-265D-4D46-94B4-5CC475EDA587}" dt="2021-09-30T16:05:23.204" v="235" actId="20577"/>
          <ac:spMkLst>
            <pc:docMk/>
            <pc:sldMk cId="25940297" sldId="559"/>
            <ac:spMk id="2" creationId="{9B3E4D42-8F18-4882-97A4-82789ADF4273}"/>
          </ac:spMkLst>
        </pc:spChg>
      </pc:sldChg>
      <pc:sldChg chg="modSp new mod">
        <pc:chgData name="Khattab, Sherif" userId="c83b1e15-36f3-4f46-aceb-05aac24c545e" providerId="ADAL" clId="{5F92678B-265D-4D46-94B4-5CC475EDA587}" dt="2021-09-30T16:06:13.956" v="378" actId="20577"/>
        <pc:sldMkLst>
          <pc:docMk/>
          <pc:sldMk cId="2984359601" sldId="560"/>
        </pc:sldMkLst>
        <pc:spChg chg="mod">
          <ac:chgData name="Khattab, Sherif" userId="c83b1e15-36f3-4f46-aceb-05aac24c545e" providerId="ADAL" clId="{5F92678B-265D-4D46-94B4-5CC475EDA587}" dt="2021-09-30T16:05:34.159" v="254" actId="5793"/>
          <ac:spMkLst>
            <pc:docMk/>
            <pc:sldMk cId="2984359601" sldId="560"/>
            <ac:spMk id="2" creationId="{56232F58-9C18-47CD-A244-694BBC62F61C}"/>
          </ac:spMkLst>
        </pc:spChg>
        <pc:spChg chg="mod">
          <ac:chgData name="Khattab, Sherif" userId="c83b1e15-36f3-4f46-aceb-05aac24c545e" providerId="ADAL" clId="{5F92678B-265D-4D46-94B4-5CC475EDA587}" dt="2021-09-30T16:06:13.956" v="378" actId="20577"/>
          <ac:spMkLst>
            <pc:docMk/>
            <pc:sldMk cId="2984359601" sldId="560"/>
            <ac:spMk id="3" creationId="{C119AD50-CA5F-42C5-B28B-3C5A51ABB17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 dirty="0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 dirty="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CS/COE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/>
              <a:t>Fall 2021</a:t>
            </a:r>
          </a:p>
          <a:p>
            <a:pPr eaLnBrk="1">
              <a:lnSpc>
                <a:spcPct val="92000"/>
              </a:lnSpc>
            </a:pPr>
            <a:r>
              <a:rPr lang="en-GB" altLang="en-US" sz="4000"/>
              <a:t>Sherif </a:t>
            </a:r>
            <a:r>
              <a:rPr lang="en-GB" altLang="en-US" sz="4000" dirty="0"/>
              <a:t>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 dirty="0">
                <a:solidFill>
                  <a:schemeClr val="tx1"/>
                </a:solidFill>
              </a:rPr>
              <a:t>(Some slides are from </a:t>
            </a:r>
            <a:r>
              <a:rPr lang="en-US" altLang="en-US" b="1" dirty="0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dirty="0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 dirty="0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BB28A-8674-42BF-A553-2C3612BC3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Xv6 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B6C5A-CC0C-40C3-BD2B-60F0CF3EE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sleep and wakeup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36E1D9-544E-4B5A-9302-BDE3B0A3F27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BBFD23-2AB7-4671-BD28-264D45A19C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10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68641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662FDEC6-1A57-7A4E-BD61-B4C9C42FB1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Classical synchronization problems</a:t>
            </a:r>
          </a:p>
        </p:txBody>
      </p:sp>
      <p:sp>
        <p:nvSpPr>
          <p:cNvPr id="115715" name="Rectangle 3">
            <a:extLst>
              <a:ext uri="{FF2B5EF4-FFF2-40B4-BE49-F238E27FC236}">
                <a16:creationId xmlns:a16="http://schemas.microsoft.com/office/drawing/2014/main" id="{9CCF0D6A-3A12-D542-BC48-B9C95F3915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205"/>
              <a:t>Bounded Buffer</a:t>
            </a:r>
          </a:p>
          <a:p>
            <a:pPr lvl="1"/>
            <a:r>
              <a:rPr lang="en-US" altLang="en-US" sz="1984"/>
              <a:t>Multiple producers and consumers</a:t>
            </a:r>
          </a:p>
          <a:p>
            <a:pPr lvl="1"/>
            <a:r>
              <a:rPr lang="en-US" altLang="en-US" sz="1984"/>
              <a:t>Synchronize access to shared buffer</a:t>
            </a:r>
          </a:p>
          <a:p>
            <a:r>
              <a:rPr lang="en-US" altLang="en-US" sz="2205"/>
              <a:t>Readers &amp; Writers</a:t>
            </a:r>
          </a:p>
          <a:p>
            <a:pPr lvl="1"/>
            <a:r>
              <a:rPr lang="en-US" altLang="en-US" sz="1984"/>
              <a:t>Many processes that may read and/or write</a:t>
            </a:r>
          </a:p>
          <a:p>
            <a:pPr lvl="1"/>
            <a:r>
              <a:rPr lang="en-US" altLang="en-US" sz="1984"/>
              <a:t>Only one writer allowed at any time</a:t>
            </a:r>
          </a:p>
          <a:p>
            <a:pPr lvl="1"/>
            <a:r>
              <a:rPr lang="en-US" altLang="en-US" sz="1984"/>
              <a:t>Many readers allowed, but not while a process is writing</a:t>
            </a:r>
          </a:p>
          <a:p>
            <a:r>
              <a:rPr lang="en-US" altLang="en-US" sz="2205"/>
              <a:t>Dining Philosophers</a:t>
            </a:r>
          </a:p>
          <a:p>
            <a:pPr lvl="1"/>
            <a:r>
              <a:rPr lang="en-US" altLang="en-US" sz="1984"/>
              <a:t>Resource allocation problem</a:t>
            </a:r>
          </a:p>
          <a:p>
            <a:pPr lvl="1"/>
            <a:r>
              <a:rPr lang="en-US" altLang="en-US" sz="1984"/>
              <a:t>N processes and limited resources to perform sequence of tasks</a:t>
            </a:r>
          </a:p>
          <a:p>
            <a:r>
              <a:rPr lang="en-US" altLang="en-US" sz="2205"/>
              <a:t>Goal 1: use semaphores to implement solutions to these problems</a:t>
            </a:r>
          </a:p>
          <a:p>
            <a:r>
              <a:rPr lang="en-US" altLang="en-US" sz="2205"/>
              <a:t>Goal 2: use locks and condition variables to implement solutions to these problems</a:t>
            </a:r>
          </a:p>
          <a:p>
            <a:endParaRPr lang="en-US" altLang="en-US" sz="2205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0C602E-3244-7347-8C4C-7141324C4D7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CS/COE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641B87-BBB9-9941-85A4-F6E6D630A4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9332445C-364B-B74D-9715-C1EFE853EA5E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1007943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11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0797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41" name="Rectangle 5">
            <a:extLst>
              <a:ext uri="{FF2B5EF4-FFF2-40B4-BE49-F238E27FC236}">
                <a16:creationId xmlns:a16="http://schemas.microsoft.com/office/drawing/2014/main" id="{61954CF2-0056-D24F-AC34-B313ACE689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Bounded buffer problem</a:t>
            </a:r>
          </a:p>
        </p:txBody>
      </p:sp>
      <p:sp>
        <p:nvSpPr>
          <p:cNvPr id="116742" name="Rectangle 6">
            <a:extLst>
              <a:ext uri="{FF2B5EF4-FFF2-40B4-BE49-F238E27FC236}">
                <a16:creationId xmlns:a16="http://schemas.microsoft.com/office/drawing/2014/main" id="{7FDA39D6-D460-F84C-B825-972ADE5DCF4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646"/>
              <a:t>Goal: implement producer-consumer without busy waiting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8C40539-46F0-494A-8163-8D5BF28501B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CS/COE 1550 – Operating Systems – Sherif Khattab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005030-9F97-AB44-8CA9-4B4CEC2B22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E0FE04A3-DC21-3044-BC0A-00533AB3A780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1007943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12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910E5A-1921-F146-82EA-0FE11E122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3024187"/>
            <a:ext cx="4381500" cy="3759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55D752-950F-EC42-BA0B-168F4D95A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450" y="1225732"/>
            <a:ext cx="3213100" cy="147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3F79090-4942-0947-BB02-9E09A5BC2C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0312" y="3024187"/>
            <a:ext cx="4381500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486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263C7-A3DF-8E4A-88D3-1D297A353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Thread spawning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79A8A-9253-ED4B-B806-A0AAEEAE8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8EE6A-418A-A742-9326-198F0AD77D1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4ED96C-7A9D-E848-93DC-F27A3BDD67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13</a:t>
            </a:fld>
            <a:endParaRPr lang="en-GB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3D34F3-D006-094E-92E3-E25E1BB74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262" y="2014537"/>
            <a:ext cx="58801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897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2F7CC-CBC9-458C-A4C4-7FEF2B3B5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Tracing 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0034C-220D-4CA1-99AC-0A21ECFD6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E8263B-E7D6-42F0-96CE-FF041FB5869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7A26CC-25FE-4321-90D8-A058371174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14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4734EE-3E8F-403F-8361-18EE1ADEF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734" y="987727"/>
            <a:ext cx="9227640" cy="615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46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83B47-1930-4A9F-9E13-6CC8546BF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Deadlock can happen with a small mistake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64DE7-2981-4A08-AA98-C6054F8E1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CBACF6-04CF-4217-97E4-488B8A9D031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EC06D1-4648-4B4D-AFB6-6D6C5A5FF7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15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5A57D0-305B-48FD-9482-57F430AEE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10" y="1156426"/>
            <a:ext cx="8531604" cy="568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805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845EF-B8DD-45D8-9248-CB1616C25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Bounded Buffer (Another rundown)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FC6E4-F453-4F8B-ABFF-078254301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37477B-1BB7-4881-B9CA-398538E0B9B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D9BAF5-B6DB-44AB-9FDF-94DA0FFE82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16</a:t>
            </a:fld>
            <a:endParaRPr lang="en-GB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F01B12-2B1E-47C2-970A-3996BA425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16" y="741590"/>
            <a:ext cx="9377457" cy="625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483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C97F-AFCA-4AC8-AFF1-36EBDCDB0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Possible states in Bounded Buffer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450F0-DEA0-40BB-97F8-45A5E851E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871B4B-3792-4902-9FD2-B9D8360379F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E509EB-D5B3-4A80-8B3B-9E8CE6E055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17</a:t>
            </a:fld>
            <a:endParaRPr lang="en-GB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1196E3-3FAD-44A3-AA2E-C6D7C306E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968" y="869296"/>
            <a:ext cx="9384589" cy="625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69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Upcoming deadlines:</a:t>
            </a:r>
          </a:p>
          <a:p>
            <a:pPr lvl="1"/>
            <a:r>
              <a:rPr lang="en-US"/>
              <a:t>Quiz </a:t>
            </a:r>
            <a:r>
              <a:rPr lang="en-US" dirty="0"/>
              <a:t>1 and Homework 4: due 10/8</a:t>
            </a:r>
          </a:p>
          <a:p>
            <a:pPr lvl="1"/>
            <a:r>
              <a:rPr lang="en-US" dirty="0"/>
              <a:t>Lab 2: due on 10/18</a:t>
            </a:r>
          </a:p>
          <a:p>
            <a:pPr lvl="1"/>
            <a:r>
              <a:rPr lang="en-US" dirty="0"/>
              <a:t>Project 2: due on 10/22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CF72B-4081-461A-85F0-AEE6A7897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903507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7D5D8-73B6-46FE-9121-07FEE70D5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Lecture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E3B14-90B9-4B5A-83C7-6E633E32E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Monitors and Condition Variables</a:t>
            </a:r>
          </a:p>
          <a:p>
            <a:pPr lvl="1"/>
            <a:r>
              <a:rPr lang="en-US" dirty="0"/>
              <a:t>How to use</a:t>
            </a:r>
          </a:p>
          <a:p>
            <a:pPr lvl="1"/>
            <a:r>
              <a:rPr lang="en-US" dirty="0"/>
              <a:t>How to implement (user-level implementation of Hoare semantics)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D2877B-39CF-48B9-BFFD-A234E8DEF35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7B6A28-8DDE-44B3-97DD-E511347E18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3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116864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E4D42-8F18-4882-97A4-82789ADF4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Muddiest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80724-74D7-4341-B0BA-D4087388C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4390B7-1CE9-4A77-831A-755EAB2F344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71C4D4-A738-46FB-88F0-20D3CB2254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4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5940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32F58-9C18-47CD-A244-694BBC62F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9AD50-CA5F-42C5-B28B-3C5A51ABB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synchronization mechanisms</a:t>
            </a:r>
          </a:p>
          <a:p>
            <a:r>
              <a:rPr lang="en-US" dirty="0"/>
              <a:t>Classical Process Synchronization Problems</a:t>
            </a:r>
          </a:p>
          <a:p>
            <a:pPr lvl="1"/>
            <a:r>
              <a:rPr lang="en-US" dirty="0"/>
              <a:t>Semaphore-based solutions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B9F0BE-30FE-47D0-9E63-10A8FF2C9C5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E114E1-127E-499B-A093-14343C5CD6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5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984359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6C6BC-021C-455A-A871-1DEC63112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Process Synchronization inside Monitors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DF957-D16D-40F2-BF49-46305040F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E91FDC-7BBA-4546-B8DC-190EC3CDB14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330E48-5055-4997-B84A-ACE2C6DD08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6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D1CDD8-D760-4928-A96D-4D692802B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76" y="1017322"/>
            <a:ext cx="9050219" cy="603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171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838EA777-B608-8E4A-8B51-786B3BEF4E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Message passing</a:t>
            </a:r>
          </a:p>
        </p:txBody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362D90CE-C693-414D-B6F5-8829A4C950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14375"/>
            <a:ext cx="4333164" cy="6567487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/>
              <a:t>Synchronize by exchanging messages</a:t>
            </a:r>
          </a:p>
          <a:p>
            <a:r>
              <a:rPr lang="en-US" altLang="en-US"/>
              <a:t>Two primitives:</a:t>
            </a:r>
          </a:p>
          <a:p>
            <a:pPr lvl="1"/>
            <a:r>
              <a:rPr lang="en-US" altLang="en-US"/>
              <a:t>Send: send a message</a:t>
            </a:r>
          </a:p>
          <a:p>
            <a:pPr lvl="1"/>
            <a:r>
              <a:rPr lang="en-US" altLang="en-US"/>
              <a:t>Receive: receive a message</a:t>
            </a:r>
          </a:p>
          <a:p>
            <a:pPr lvl="1"/>
            <a:r>
              <a:rPr lang="en-US" altLang="en-US"/>
              <a:t>Both may specify a “channel” to use</a:t>
            </a:r>
          </a:p>
          <a:p>
            <a:r>
              <a:rPr lang="en-US" altLang="en-US"/>
              <a:t>Issue: how does the sender know the receiver got the message?</a:t>
            </a:r>
          </a:p>
          <a:p>
            <a:r>
              <a:rPr lang="en-US" altLang="en-US"/>
              <a:t>Issue: authentication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956E2C-E5A6-0647-BF42-137E615716E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CS/COE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C7726A-A27A-B54E-8233-121EE02C6A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6CFD0040-F65E-EC40-A57B-7225A8BFBED5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1007943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4987E9-15C3-4036-B172-603C83DBF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0773" y="2326943"/>
            <a:ext cx="5407840" cy="3605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412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>
            <a:extLst>
              <a:ext uri="{FF2B5EF4-FFF2-40B4-BE49-F238E27FC236}">
                <a16:creationId xmlns:a16="http://schemas.microsoft.com/office/drawing/2014/main" id="{75B0BB18-45FE-C145-86F9-5F2D13AD61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Barriers</a:t>
            </a:r>
          </a:p>
        </p:txBody>
      </p:sp>
      <p:sp>
        <p:nvSpPr>
          <p:cNvPr id="113667" name="Rectangle 3">
            <a:extLst>
              <a:ext uri="{FF2B5EF4-FFF2-40B4-BE49-F238E27FC236}">
                <a16:creationId xmlns:a16="http://schemas.microsoft.com/office/drawing/2014/main" id="{53E09A75-9602-D845-8429-42B9F821B4BA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646"/>
              <a:t>Used for synchronizing multiple processes</a:t>
            </a:r>
          </a:p>
          <a:p>
            <a:r>
              <a:rPr lang="en-US" altLang="en-US" sz="2646"/>
              <a:t>Processes wait at a “barrier” until all in the group arrive</a:t>
            </a:r>
          </a:p>
          <a:p>
            <a:r>
              <a:rPr lang="en-US" altLang="en-US" sz="2646"/>
              <a:t>After all have arrived, all processes can proceed</a:t>
            </a:r>
          </a:p>
          <a:p>
            <a:r>
              <a:rPr lang="en-US" altLang="en-US" sz="2646"/>
              <a:t>May be implemented using locks and condition variables</a:t>
            </a:r>
          </a:p>
        </p:txBody>
      </p:sp>
      <p:sp>
        <p:nvSpPr>
          <p:cNvPr id="40" name="Footer Placeholder 4">
            <a:extLst>
              <a:ext uri="{FF2B5EF4-FFF2-40B4-BE49-F238E27FC236}">
                <a16:creationId xmlns:a16="http://schemas.microsoft.com/office/drawing/2014/main" id="{67328B6C-4287-814A-93BF-39FD1F8937B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CS/COE 1550 – Operating Systems – Sherif Khattab</a:t>
            </a:r>
          </a:p>
        </p:txBody>
      </p:sp>
      <p:sp>
        <p:nvSpPr>
          <p:cNvPr id="41" name="Slide Number Placeholder 5">
            <a:extLst>
              <a:ext uri="{FF2B5EF4-FFF2-40B4-BE49-F238E27FC236}">
                <a16:creationId xmlns:a16="http://schemas.microsoft.com/office/drawing/2014/main" id="{8B2F9FDC-8F0A-CC49-98A2-71FB6688BA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100794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fld id="{5435E664-CD88-A24A-80C1-346B69324EE1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1007943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t>8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pSp>
        <p:nvGrpSpPr>
          <p:cNvPr id="113668" name="Group 4">
            <a:extLst>
              <a:ext uri="{FF2B5EF4-FFF2-40B4-BE49-F238E27FC236}">
                <a16:creationId xmlns:a16="http://schemas.microsoft.com/office/drawing/2014/main" id="{5DF82652-35F2-D940-8DB8-E6E774A60750}"/>
              </a:ext>
            </a:extLst>
          </p:cNvPr>
          <p:cNvGrpSpPr>
            <a:grpSpLocks/>
          </p:cNvGrpSpPr>
          <p:nvPr/>
        </p:nvGrpSpPr>
        <p:grpSpPr bwMode="auto">
          <a:xfrm>
            <a:off x="4032355" y="4031828"/>
            <a:ext cx="1847921" cy="2971373"/>
            <a:chOff x="2304" y="2304"/>
            <a:chExt cx="1056" cy="1698"/>
          </a:xfrm>
        </p:grpSpPr>
        <p:sp>
          <p:nvSpPr>
            <p:cNvPr id="113669" name="Rectangle 5">
              <a:extLst>
                <a:ext uri="{FF2B5EF4-FFF2-40B4-BE49-F238E27FC236}">
                  <a16:creationId xmlns:a16="http://schemas.microsoft.com/office/drawing/2014/main" id="{3D691FCC-E6AD-1948-A18A-99E583F87C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2304"/>
              <a:ext cx="1056" cy="1296"/>
            </a:xfrm>
            <a:prstGeom prst="rect">
              <a:avLst/>
            </a:prstGeom>
            <a:solidFill>
              <a:schemeClr val="bg1"/>
            </a:solidFill>
            <a:ln w="12700" cap="rnd">
              <a:solidFill>
                <a:schemeClr val="tx1"/>
              </a:solidFill>
              <a:prstDash val="sysDot"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  <p:sp>
          <p:nvSpPr>
            <p:cNvPr id="113670" name="Text Box 6">
              <a:extLst>
                <a:ext uri="{FF2B5EF4-FFF2-40B4-BE49-F238E27FC236}">
                  <a16:creationId xmlns:a16="http://schemas.microsoft.com/office/drawing/2014/main" id="{B380534E-6F78-C245-8D5B-432FD48FAA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51" y="3600"/>
              <a:ext cx="792" cy="4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B and D at</a:t>
              </a:r>
            </a:p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barrier</a:t>
              </a:r>
            </a:p>
          </p:txBody>
        </p:sp>
        <p:sp>
          <p:nvSpPr>
            <p:cNvPr id="113671" name="Rectangle 7">
              <a:extLst>
                <a:ext uri="{FF2B5EF4-FFF2-40B4-BE49-F238E27FC236}">
                  <a16:creationId xmlns:a16="http://schemas.microsoft.com/office/drawing/2014/main" id="{5AE6E697-84DA-A449-A75E-80E6838990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32" y="2352"/>
              <a:ext cx="96" cy="1200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  <p:sp>
          <p:nvSpPr>
            <p:cNvPr id="113672" name="Oval 8">
              <a:extLst>
                <a:ext uri="{FF2B5EF4-FFF2-40B4-BE49-F238E27FC236}">
                  <a16:creationId xmlns:a16="http://schemas.microsoft.com/office/drawing/2014/main" id="{063126FF-8C4C-A841-BA93-5172AE0A24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6" y="2352"/>
              <a:ext cx="240" cy="24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A</a:t>
              </a:r>
            </a:p>
          </p:txBody>
        </p:sp>
        <p:sp>
          <p:nvSpPr>
            <p:cNvPr id="113673" name="Oval 9">
              <a:extLst>
                <a:ext uri="{FF2B5EF4-FFF2-40B4-BE49-F238E27FC236}">
                  <a16:creationId xmlns:a16="http://schemas.microsoft.com/office/drawing/2014/main" id="{183C1A56-43C7-8744-BE14-B29E19641C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6" y="2640"/>
              <a:ext cx="240" cy="24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B</a:t>
              </a:r>
            </a:p>
          </p:txBody>
        </p:sp>
        <p:sp>
          <p:nvSpPr>
            <p:cNvPr id="113674" name="Oval 10">
              <a:extLst>
                <a:ext uri="{FF2B5EF4-FFF2-40B4-BE49-F238E27FC236}">
                  <a16:creationId xmlns:a16="http://schemas.microsoft.com/office/drawing/2014/main" id="{010B4514-03DB-8D4A-B368-968930E871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0" y="2928"/>
              <a:ext cx="240" cy="24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C</a:t>
              </a:r>
            </a:p>
          </p:txBody>
        </p:sp>
        <p:sp>
          <p:nvSpPr>
            <p:cNvPr id="113675" name="Oval 11">
              <a:extLst>
                <a:ext uri="{FF2B5EF4-FFF2-40B4-BE49-F238E27FC236}">
                  <a16:creationId xmlns:a16="http://schemas.microsoft.com/office/drawing/2014/main" id="{706B7674-B559-E549-9B1A-68D536650F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6" y="3216"/>
              <a:ext cx="240" cy="24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D</a:t>
              </a:r>
            </a:p>
          </p:txBody>
        </p:sp>
      </p:grpSp>
      <p:grpSp>
        <p:nvGrpSpPr>
          <p:cNvPr id="113676" name="Group 12">
            <a:extLst>
              <a:ext uri="{FF2B5EF4-FFF2-40B4-BE49-F238E27FC236}">
                <a16:creationId xmlns:a16="http://schemas.microsoft.com/office/drawing/2014/main" id="{947C7DF1-A321-734F-A39B-680648C9D32B}"/>
              </a:ext>
            </a:extLst>
          </p:cNvPr>
          <p:cNvGrpSpPr>
            <a:grpSpLocks/>
          </p:cNvGrpSpPr>
          <p:nvPr/>
        </p:nvGrpSpPr>
        <p:grpSpPr bwMode="auto">
          <a:xfrm>
            <a:off x="6034272" y="4031828"/>
            <a:ext cx="1021957" cy="2971373"/>
            <a:chOff x="3448" y="2304"/>
            <a:chExt cx="584" cy="1698"/>
          </a:xfrm>
        </p:grpSpPr>
        <p:sp>
          <p:nvSpPr>
            <p:cNvPr id="113677" name="Rectangle 13">
              <a:extLst>
                <a:ext uri="{FF2B5EF4-FFF2-40B4-BE49-F238E27FC236}">
                  <a16:creationId xmlns:a16="http://schemas.microsoft.com/office/drawing/2014/main" id="{0C542A7D-6B2F-A847-BA7F-B52FE810AC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6" y="2304"/>
              <a:ext cx="576" cy="1296"/>
            </a:xfrm>
            <a:prstGeom prst="rect">
              <a:avLst/>
            </a:prstGeom>
            <a:solidFill>
              <a:schemeClr val="bg1"/>
            </a:solidFill>
            <a:ln w="12700" cap="rnd">
              <a:solidFill>
                <a:schemeClr val="tx1"/>
              </a:solidFill>
              <a:prstDash val="sysDot"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  <p:sp>
          <p:nvSpPr>
            <p:cNvPr id="113678" name="Text Box 14">
              <a:extLst>
                <a:ext uri="{FF2B5EF4-FFF2-40B4-BE49-F238E27FC236}">
                  <a16:creationId xmlns:a16="http://schemas.microsoft.com/office/drawing/2014/main" id="{609D6B3D-9AE2-C245-A097-B6D5C62213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48" y="3600"/>
              <a:ext cx="525" cy="4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All at</a:t>
              </a:r>
            </a:p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barrier</a:t>
              </a:r>
            </a:p>
          </p:txBody>
        </p:sp>
        <p:sp>
          <p:nvSpPr>
            <p:cNvPr id="113679" name="Rectangle 15">
              <a:extLst>
                <a:ext uri="{FF2B5EF4-FFF2-40B4-BE49-F238E27FC236}">
                  <a16:creationId xmlns:a16="http://schemas.microsoft.com/office/drawing/2014/main" id="{0F369217-49B4-BE43-9AA8-36CDC3B764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4" y="2352"/>
              <a:ext cx="96" cy="1200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  <p:sp>
          <p:nvSpPr>
            <p:cNvPr id="113680" name="Oval 16">
              <a:extLst>
                <a:ext uri="{FF2B5EF4-FFF2-40B4-BE49-F238E27FC236}">
                  <a16:creationId xmlns:a16="http://schemas.microsoft.com/office/drawing/2014/main" id="{3A20F2C3-CDA0-524D-A119-7B6A9DE466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8" y="2352"/>
              <a:ext cx="240" cy="240"/>
            </a:xfrm>
            <a:prstGeom prst="ellipse">
              <a:avLst/>
            </a:prstGeom>
            <a:solidFill>
              <a:srgbClr val="ED181E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A</a:t>
              </a:r>
            </a:p>
          </p:txBody>
        </p:sp>
        <p:sp>
          <p:nvSpPr>
            <p:cNvPr id="113681" name="Oval 17">
              <a:extLst>
                <a:ext uri="{FF2B5EF4-FFF2-40B4-BE49-F238E27FC236}">
                  <a16:creationId xmlns:a16="http://schemas.microsoft.com/office/drawing/2014/main" id="{BDEF3EA7-2795-E244-B31E-AC3732E377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8" y="2640"/>
              <a:ext cx="240" cy="240"/>
            </a:xfrm>
            <a:prstGeom prst="ellipse">
              <a:avLst/>
            </a:prstGeom>
            <a:solidFill>
              <a:srgbClr val="ED181E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B</a:t>
              </a:r>
            </a:p>
          </p:txBody>
        </p:sp>
        <p:sp>
          <p:nvSpPr>
            <p:cNvPr id="113682" name="Oval 18">
              <a:extLst>
                <a:ext uri="{FF2B5EF4-FFF2-40B4-BE49-F238E27FC236}">
                  <a16:creationId xmlns:a16="http://schemas.microsoft.com/office/drawing/2014/main" id="{44AECA8F-4C1F-8243-A745-72D13E5B33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8" y="2928"/>
              <a:ext cx="240" cy="240"/>
            </a:xfrm>
            <a:prstGeom prst="ellipse">
              <a:avLst/>
            </a:prstGeom>
            <a:solidFill>
              <a:srgbClr val="ED181E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C</a:t>
              </a:r>
            </a:p>
          </p:txBody>
        </p:sp>
        <p:sp>
          <p:nvSpPr>
            <p:cNvPr id="113683" name="Oval 19">
              <a:extLst>
                <a:ext uri="{FF2B5EF4-FFF2-40B4-BE49-F238E27FC236}">
                  <a16:creationId xmlns:a16="http://schemas.microsoft.com/office/drawing/2014/main" id="{D4044387-3196-2E4F-B87C-2621F7F17A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8" y="3216"/>
              <a:ext cx="240" cy="240"/>
            </a:xfrm>
            <a:prstGeom prst="ellipse">
              <a:avLst/>
            </a:prstGeom>
            <a:solidFill>
              <a:srgbClr val="ED181E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D</a:t>
              </a:r>
            </a:p>
          </p:txBody>
        </p:sp>
      </p:grpSp>
      <p:grpSp>
        <p:nvGrpSpPr>
          <p:cNvPr id="113684" name="Group 20">
            <a:extLst>
              <a:ext uri="{FF2B5EF4-FFF2-40B4-BE49-F238E27FC236}">
                <a16:creationId xmlns:a16="http://schemas.microsoft.com/office/drawing/2014/main" id="{BA5133D5-3091-8344-B871-6C3CAA621E02}"/>
              </a:ext>
            </a:extLst>
          </p:cNvPr>
          <p:cNvGrpSpPr>
            <a:grpSpLocks/>
          </p:cNvGrpSpPr>
          <p:nvPr/>
        </p:nvGrpSpPr>
        <p:grpSpPr bwMode="auto">
          <a:xfrm>
            <a:off x="7036979" y="4031828"/>
            <a:ext cx="1977416" cy="2971373"/>
            <a:chOff x="4021" y="2304"/>
            <a:chExt cx="1130" cy="1698"/>
          </a:xfrm>
        </p:grpSpPr>
        <p:sp>
          <p:nvSpPr>
            <p:cNvPr id="113685" name="Rectangle 21">
              <a:extLst>
                <a:ext uri="{FF2B5EF4-FFF2-40B4-BE49-F238E27FC236}">
                  <a16:creationId xmlns:a16="http://schemas.microsoft.com/office/drawing/2014/main" id="{4FBF6428-FD07-FE46-8E61-8E194EA2B9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0" y="2304"/>
              <a:ext cx="1008" cy="1296"/>
            </a:xfrm>
            <a:prstGeom prst="rect">
              <a:avLst/>
            </a:prstGeom>
            <a:solidFill>
              <a:schemeClr val="bg1"/>
            </a:solidFill>
            <a:ln w="12700" cap="rnd">
              <a:solidFill>
                <a:schemeClr val="tx1"/>
              </a:solidFill>
              <a:prstDash val="sysDot"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  <p:sp>
          <p:nvSpPr>
            <p:cNvPr id="113686" name="Text Box 22">
              <a:extLst>
                <a:ext uri="{FF2B5EF4-FFF2-40B4-BE49-F238E27FC236}">
                  <a16:creationId xmlns:a16="http://schemas.microsoft.com/office/drawing/2014/main" id="{F09F22D4-A8E8-8842-A50B-B0FF1B7B60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1" y="3600"/>
              <a:ext cx="1130" cy="4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Barrier releases</a:t>
              </a:r>
              <a:b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</a:b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all processes</a:t>
              </a:r>
            </a:p>
          </p:txBody>
        </p:sp>
        <p:sp>
          <p:nvSpPr>
            <p:cNvPr id="113687" name="Rectangle 23">
              <a:extLst>
                <a:ext uri="{FF2B5EF4-FFF2-40B4-BE49-F238E27FC236}">
                  <a16:creationId xmlns:a16="http://schemas.microsoft.com/office/drawing/2014/main" id="{1196C6AB-AC06-6146-B3B4-37ED940F4A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8" y="2352"/>
              <a:ext cx="96" cy="1200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  <p:sp>
          <p:nvSpPr>
            <p:cNvPr id="113688" name="Oval 24">
              <a:extLst>
                <a:ext uri="{FF2B5EF4-FFF2-40B4-BE49-F238E27FC236}">
                  <a16:creationId xmlns:a16="http://schemas.microsoft.com/office/drawing/2014/main" id="{FA90CC6D-E3C6-DC45-BC18-C35A5284A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2352"/>
              <a:ext cx="240" cy="24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A</a:t>
              </a:r>
            </a:p>
          </p:txBody>
        </p:sp>
        <p:sp>
          <p:nvSpPr>
            <p:cNvPr id="113689" name="Oval 25">
              <a:extLst>
                <a:ext uri="{FF2B5EF4-FFF2-40B4-BE49-F238E27FC236}">
                  <a16:creationId xmlns:a16="http://schemas.microsoft.com/office/drawing/2014/main" id="{F7E7202E-D5D3-A747-9D1B-F7FC160AD0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2640"/>
              <a:ext cx="240" cy="24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B</a:t>
              </a:r>
            </a:p>
          </p:txBody>
        </p:sp>
        <p:sp>
          <p:nvSpPr>
            <p:cNvPr id="113690" name="Oval 26">
              <a:extLst>
                <a:ext uri="{FF2B5EF4-FFF2-40B4-BE49-F238E27FC236}">
                  <a16:creationId xmlns:a16="http://schemas.microsoft.com/office/drawing/2014/main" id="{6F500A15-5B13-334D-9A91-DE6F33595E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2928"/>
              <a:ext cx="240" cy="24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C</a:t>
              </a:r>
            </a:p>
          </p:txBody>
        </p:sp>
        <p:sp>
          <p:nvSpPr>
            <p:cNvPr id="113691" name="Oval 27">
              <a:extLst>
                <a:ext uri="{FF2B5EF4-FFF2-40B4-BE49-F238E27FC236}">
                  <a16:creationId xmlns:a16="http://schemas.microsoft.com/office/drawing/2014/main" id="{8E40E6A0-180A-A140-AA4D-145E8A8EC7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4" y="3216"/>
              <a:ext cx="240" cy="24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D</a:t>
              </a:r>
            </a:p>
          </p:txBody>
        </p:sp>
      </p:grpSp>
      <p:grpSp>
        <p:nvGrpSpPr>
          <p:cNvPr id="113692" name="Group 28">
            <a:extLst>
              <a:ext uri="{FF2B5EF4-FFF2-40B4-BE49-F238E27FC236}">
                <a16:creationId xmlns:a16="http://schemas.microsoft.com/office/drawing/2014/main" id="{8B52787E-F13C-F64A-95FC-73E1D8619421}"/>
              </a:ext>
            </a:extLst>
          </p:cNvPr>
          <p:cNvGrpSpPr>
            <a:grpSpLocks/>
          </p:cNvGrpSpPr>
          <p:nvPr/>
        </p:nvGrpSpPr>
        <p:grpSpPr bwMode="auto">
          <a:xfrm>
            <a:off x="1008486" y="4031828"/>
            <a:ext cx="2836628" cy="2971373"/>
            <a:chOff x="576" y="2304"/>
            <a:chExt cx="1621" cy="1698"/>
          </a:xfrm>
        </p:grpSpPr>
        <p:sp>
          <p:nvSpPr>
            <p:cNvPr id="113693" name="Rectangle 29">
              <a:extLst>
                <a:ext uri="{FF2B5EF4-FFF2-40B4-BE49-F238E27FC236}">
                  <a16:creationId xmlns:a16="http://schemas.microsoft.com/office/drawing/2014/main" id="{75BC1CE1-4DB5-F844-8D3E-60A78B8FC2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" y="2304"/>
              <a:ext cx="1584" cy="1296"/>
            </a:xfrm>
            <a:prstGeom prst="rect">
              <a:avLst/>
            </a:prstGeom>
            <a:solidFill>
              <a:schemeClr val="bg1"/>
            </a:solidFill>
            <a:ln w="12700" cap="rnd">
              <a:solidFill>
                <a:schemeClr val="tx1"/>
              </a:solidFill>
              <a:prstDash val="sysDot"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  <p:sp>
          <p:nvSpPr>
            <p:cNvPr id="113694" name="Text Box 30">
              <a:extLst>
                <a:ext uri="{FF2B5EF4-FFF2-40B4-BE49-F238E27FC236}">
                  <a16:creationId xmlns:a16="http://schemas.microsoft.com/office/drawing/2014/main" id="{3F01AD55-B3DA-6E4B-874D-F9F81B8CEF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" y="3600"/>
              <a:ext cx="1621" cy="40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Processes approaching</a:t>
              </a:r>
            </a:p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barrier</a:t>
              </a:r>
            </a:p>
          </p:txBody>
        </p:sp>
        <p:sp>
          <p:nvSpPr>
            <p:cNvPr id="113695" name="Rectangle 31">
              <a:extLst>
                <a:ext uri="{FF2B5EF4-FFF2-40B4-BE49-F238E27FC236}">
                  <a16:creationId xmlns:a16="http://schemas.microsoft.com/office/drawing/2014/main" id="{B3C7818A-9093-D348-B3DC-24B2225654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2352"/>
              <a:ext cx="96" cy="1200"/>
            </a:xfrm>
            <a:prstGeom prst="rect">
              <a:avLst/>
            </a:prstGeom>
            <a:solidFill>
              <a:srgbClr val="00008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  <p:sp>
          <p:nvSpPr>
            <p:cNvPr id="113696" name="Oval 32">
              <a:extLst>
                <a:ext uri="{FF2B5EF4-FFF2-40B4-BE49-F238E27FC236}">
                  <a16:creationId xmlns:a16="http://schemas.microsoft.com/office/drawing/2014/main" id="{92B45288-C480-8741-BBA9-7045977B57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352"/>
              <a:ext cx="240" cy="24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A</a:t>
              </a:r>
            </a:p>
          </p:txBody>
        </p:sp>
        <p:sp>
          <p:nvSpPr>
            <p:cNvPr id="113697" name="Oval 33">
              <a:extLst>
                <a:ext uri="{FF2B5EF4-FFF2-40B4-BE49-F238E27FC236}">
                  <a16:creationId xmlns:a16="http://schemas.microsoft.com/office/drawing/2014/main" id="{9F9B1BA0-C5C0-5A4B-B0B3-1BBC15FAE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6" y="2640"/>
              <a:ext cx="240" cy="24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B</a:t>
              </a:r>
            </a:p>
          </p:txBody>
        </p:sp>
        <p:sp>
          <p:nvSpPr>
            <p:cNvPr id="113698" name="Oval 34">
              <a:extLst>
                <a:ext uri="{FF2B5EF4-FFF2-40B4-BE49-F238E27FC236}">
                  <a16:creationId xmlns:a16="http://schemas.microsoft.com/office/drawing/2014/main" id="{59745D42-FC42-D245-817B-F52B528506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" y="2928"/>
              <a:ext cx="240" cy="24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C</a:t>
              </a:r>
            </a:p>
          </p:txBody>
        </p:sp>
        <p:sp>
          <p:nvSpPr>
            <p:cNvPr id="113699" name="Oval 35">
              <a:extLst>
                <a:ext uri="{FF2B5EF4-FFF2-40B4-BE49-F238E27FC236}">
                  <a16:creationId xmlns:a16="http://schemas.microsoft.com/office/drawing/2014/main" id="{BF0010FA-FA7D-9B41-BECD-658A917A2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" y="3216"/>
              <a:ext cx="240" cy="24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altLang="en-US" sz="1984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Helvetica" pitchFamily="2" charset="0"/>
                  <a:ea typeface="+mn-ea"/>
                  <a:cs typeface="Arial"/>
                </a:rPr>
                <a:t>D</a:t>
              </a:r>
            </a:p>
          </p:txBody>
        </p:sp>
        <p:sp>
          <p:nvSpPr>
            <p:cNvPr id="113700" name="Line 36">
              <a:extLst>
                <a:ext uri="{FF2B5EF4-FFF2-40B4-BE49-F238E27FC236}">
                  <a16:creationId xmlns:a16="http://schemas.microsoft.com/office/drawing/2014/main" id="{F08B638D-6957-914A-ADA7-554F098F12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56" y="2496"/>
              <a:ext cx="2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  <p:sp>
          <p:nvSpPr>
            <p:cNvPr id="113701" name="Line 37">
              <a:extLst>
                <a:ext uri="{FF2B5EF4-FFF2-40B4-BE49-F238E27FC236}">
                  <a16:creationId xmlns:a16="http://schemas.microsoft.com/office/drawing/2014/main" id="{42682FC1-09D5-2B43-9B1C-B3B1551A6C0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96" y="2784"/>
              <a:ext cx="2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  <p:sp>
          <p:nvSpPr>
            <p:cNvPr id="113702" name="Line 38">
              <a:extLst>
                <a:ext uri="{FF2B5EF4-FFF2-40B4-BE49-F238E27FC236}">
                  <a16:creationId xmlns:a16="http://schemas.microsoft.com/office/drawing/2014/main" id="{37B7D11D-6689-D941-ABF7-64EA7C68D3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2" y="3072"/>
              <a:ext cx="2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  <p:sp>
          <p:nvSpPr>
            <p:cNvPr id="113703" name="Line 39">
              <a:extLst>
                <a:ext uri="{FF2B5EF4-FFF2-40B4-BE49-F238E27FC236}">
                  <a16:creationId xmlns:a16="http://schemas.microsoft.com/office/drawing/2014/main" id="{9F037A54-C64C-5042-891B-025886DD3A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2" y="3360"/>
              <a:ext cx="2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prstDash val="sysDot"/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100794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endParaRPr kumimoji="0" 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itchFamily="2" charset="0"/>
                <a:ea typeface="+mn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7477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8CDDC-540B-4AAD-8AB4-1776C7331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Barriers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B6195-93E6-47B2-A044-E175F01A4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2FB6A-2228-4090-8262-895A3F2BB78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17E852-E21C-49CC-9DF1-627ECC534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9</a:t>
            </a:fld>
            <a:endParaRPr lang="en-GB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713976-5557-47F2-9EF8-4A93BF892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661" y="1630576"/>
            <a:ext cx="7536465" cy="5025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127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6433</TotalTime>
  <Words>506</Words>
  <Application>Microsoft Office PowerPoint</Application>
  <PresentationFormat>Custom</PresentationFormat>
  <Paragraphs>112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Helvetica</vt:lpstr>
      <vt:lpstr>Times New Roman</vt:lpstr>
      <vt:lpstr>Office Theme</vt:lpstr>
      <vt:lpstr>Introduction to Operating Systems CS/COE 1550</vt:lpstr>
      <vt:lpstr>Announcements</vt:lpstr>
      <vt:lpstr>Last Lecture …</vt:lpstr>
      <vt:lpstr>Muddiest Points</vt:lpstr>
      <vt:lpstr>Today …</vt:lpstr>
      <vt:lpstr>Process Synchronization inside Monitors</vt:lpstr>
      <vt:lpstr>Message passing</vt:lpstr>
      <vt:lpstr>Barriers</vt:lpstr>
      <vt:lpstr>Barriers Example</vt:lpstr>
      <vt:lpstr>Xv6 Walkthrough</vt:lpstr>
      <vt:lpstr>Classical synchronization problems</vt:lpstr>
      <vt:lpstr>Bounded buffer problem</vt:lpstr>
      <vt:lpstr>Thread spawning</vt:lpstr>
      <vt:lpstr>Tracing the solution</vt:lpstr>
      <vt:lpstr>Deadlock can happen with a small mistake</vt:lpstr>
      <vt:lpstr>Bounded Buffer (Another rundown)</vt:lpstr>
      <vt:lpstr>Possible states in Bounded Buffer Solution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174</cp:revision>
  <dcterms:modified xsi:type="dcterms:W3CDTF">2021-10-05T16:11:33Z</dcterms:modified>
</cp:coreProperties>
</file>